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Hind Siliguri" charset="1" panose="02000000000000000000"/>
      <p:regular r:id="rId25"/>
    </p:embeddedFont>
    <p:embeddedFont>
      <p:font typeface="TT Chocolates Bold" charset="1" panose="02000803020000020003"/>
      <p:regular r:id="rId26"/>
    </p:embeddedFont>
    <p:embeddedFont>
      <p:font typeface="Be Vietnam Ultra-Bold" charset="1" panose="00000900000000000000"/>
      <p:regular r:id="rId27"/>
    </p:embeddedFont>
    <p:embeddedFont>
      <p:font typeface="Be Vietnam" charset="1" panose="00000500000000000000"/>
      <p:regular r:id="rId28"/>
    </p:embeddedFont>
    <p:embeddedFont>
      <p:font typeface="Be Vietnam Medium" charset="1" panose="000006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jpeg" Type="http://schemas.openxmlformats.org/officeDocument/2006/relationships/image"/><Relationship Id="rId4" Target="../media/image39.jpe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jpeg" Type="http://schemas.openxmlformats.org/officeDocument/2006/relationships/image"/><Relationship Id="rId4" Target="../media/image47.jpe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56.png" Type="http://schemas.openxmlformats.org/officeDocument/2006/relationships/image"/><Relationship Id="rId12" Target="../media/image57.svg" Type="http://schemas.openxmlformats.org/officeDocument/2006/relationships/image"/><Relationship Id="rId13" Target="../media/image58.png" Type="http://schemas.openxmlformats.org/officeDocument/2006/relationships/image"/><Relationship Id="rId14" Target="../media/image5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svg" Type="http://schemas.openxmlformats.org/officeDocument/2006/relationships/image"/><Relationship Id="rId11" Target="../media/image68.png" Type="http://schemas.openxmlformats.org/officeDocument/2006/relationships/image"/><Relationship Id="rId12" Target="../media/image69.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17" Target="../media/image70.png" Type="http://schemas.openxmlformats.org/officeDocument/2006/relationships/image"/><Relationship Id="rId18" Target="../media/image71.svg" Type="http://schemas.openxmlformats.org/officeDocument/2006/relationships/image"/><Relationship Id="rId19" Target="../media/image72.png" Type="http://schemas.openxmlformats.org/officeDocument/2006/relationships/image"/><Relationship Id="rId2" Target="../media/image1.png" Type="http://schemas.openxmlformats.org/officeDocument/2006/relationships/image"/><Relationship Id="rId20" Target="../media/image73.svg" Type="http://schemas.openxmlformats.org/officeDocument/2006/relationships/image"/><Relationship Id="rId21" Target="../media/image74.png" Type="http://schemas.openxmlformats.org/officeDocument/2006/relationships/image"/><Relationship Id="rId22" Target="../media/image75.svg" Type="http://schemas.openxmlformats.org/officeDocument/2006/relationships/image"/><Relationship Id="rId23" Target="../media/image76.png" Type="http://schemas.openxmlformats.org/officeDocument/2006/relationships/image"/><Relationship Id="rId24" Target="../media/image77.svg" Type="http://schemas.openxmlformats.org/officeDocument/2006/relationships/image"/><Relationship Id="rId25" Target="../media/image78.png" Type="http://schemas.openxmlformats.org/officeDocument/2006/relationships/image"/><Relationship Id="rId26" Target="../media/image79.svg" Type="http://schemas.openxmlformats.org/officeDocument/2006/relationships/image"/><Relationship Id="rId27" Target="../media/image29.png" Type="http://schemas.openxmlformats.org/officeDocument/2006/relationships/image"/><Relationship Id="rId28" Target="../media/image30.svg" Type="http://schemas.openxmlformats.org/officeDocument/2006/relationships/image"/><Relationship Id="rId29" Target="../media/image80.png" Type="http://schemas.openxmlformats.org/officeDocument/2006/relationships/image"/><Relationship Id="rId3" Target="../media/image60.png" Type="http://schemas.openxmlformats.org/officeDocument/2006/relationships/image"/><Relationship Id="rId30" Target="../media/image81.svg" Type="http://schemas.openxmlformats.org/officeDocument/2006/relationships/image"/><Relationship Id="rId31" Target="../media/image82.png" Type="http://schemas.openxmlformats.org/officeDocument/2006/relationships/image"/><Relationship Id="rId32" Target="../media/image83.svg" Type="http://schemas.openxmlformats.org/officeDocument/2006/relationships/image"/><Relationship Id="rId33" Target="../media/image31.png" Type="http://schemas.openxmlformats.org/officeDocument/2006/relationships/image"/><Relationship Id="rId34" Target="../media/image32.svg" Type="http://schemas.openxmlformats.org/officeDocument/2006/relationships/image"/><Relationship Id="rId35" Target="../media/image33.png" Type="http://schemas.openxmlformats.org/officeDocument/2006/relationships/image"/><Relationship Id="rId36" Target="../media/image34.svg" Type="http://schemas.openxmlformats.org/officeDocument/2006/relationships/image"/><Relationship Id="rId37" Target="../media/image84.png" Type="http://schemas.openxmlformats.org/officeDocument/2006/relationships/image"/><Relationship Id="rId38" Target="../media/image85.svg" Type="http://schemas.openxmlformats.org/officeDocument/2006/relationships/image"/><Relationship Id="rId39" Target="../media/image86.png" Type="http://schemas.openxmlformats.org/officeDocument/2006/relationships/image"/><Relationship Id="rId4" Target="../media/image61.svg" Type="http://schemas.openxmlformats.org/officeDocument/2006/relationships/image"/><Relationship Id="rId40" Target="../media/image87.svg" Type="http://schemas.openxmlformats.org/officeDocument/2006/relationships/image"/><Relationship Id="rId41" Target="../media/image21.png" Type="http://schemas.openxmlformats.org/officeDocument/2006/relationships/image"/><Relationship Id="rId42" Target="../media/image22.svg" Type="http://schemas.openxmlformats.org/officeDocument/2006/relationships/image"/><Relationship Id="rId43" Target="../media/image88.png" Type="http://schemas.openxmlformats.org/officeDocument/2006/relationships/image"/><Relationship Id="rId44" Target="../media/image89.svg" Type="http://schemas.openxmlformats.org/officeDocument/2006/relationships/image"/><Relationship Id="rId45" Target="../media/image23.png" Type="http://schemas.openxmlformats.org/officeDocument/2006/relationships/image"/><Relationship Id="rId46" Target="../media/image24.svg" Type="http://schemas.openxmlformats.org/officeDocument/2006/relationships/image"/><Relationship Id="rId47" Target="../media/image90.png" Type="http://schemas.openxmlformats.org/officeDocument/2006/relationships/image"/><Relationship Id="rId48" Target="../media/image91.svg" Type="http://schemas.openxmlformats.org/officeDocument/2006/relationships/image"/><Relationship Id="rId49" Target="../media/image92.png" Type="http://schemas.openxmlformats.org/officeDocument/2006/relationships/image"/><Relationship Id="rId5" Target="../media/image62.png" Type="http://schemas.openxmlformats.org/officeDocument/2006/relationships/image"/><Relationship Id="rId50" Target="../media/image93.svg" Type="http://schemas.openxmlformats.org/officeDocument/2006/relationships/image"/><Relationship Id="rId51" Target="../media/image25.png" Type="http://schemas.openxmlformats.org/officeDocument/2006/relationships/image"/><Relationship Id="rId52" Target="../media/image26.svg" Type="http://schemas.openxmlformats.org/officeDocument/2006/relationships/image"/><Relationship Id="rId53" Target="../media/image94.png" Type="http://schemas.openxmlformats.org/officeDocument/2006/relationships/image"/><Relationship Id="rId54" Target="../media/image95.svg" Type="http://schemas.openxmlformats.org/officeDocument/2006/relationships/image"/><Relationship Id="rId55" Target="../media/image96.png" Type="http://schemas.openxmlformats.org/officeDocument/2006/relationships/image"/><Relationship Id="rId56" Target="../media/image97.svg" Type="http://schemas.openxmlformats.org/officeDocument/2006/relationships/image"/><Relationship Id="rId57" Target="../media/image98.png" Type="http://schemas.openxmlformats.org/officeDocument/2006/relationships/image"/><Relationship Id="rId58" Target="../media/image99.svg" Type="http://schemas.openxmlformats.org/officeDocument/2006/relationships/image"/><Relationship Id="rId59" Target="../media/image100.png" Type="http://schemas.openxmlformats.org/officeDocument/2006/relationships/image"/><Relationship Id="rId6" Target="../media/image63.svg" Type="http://schemas.openxmlformats.org/officeDocument/2006/relationships/image"/><Relationship Id="rId60" Target="../media/image101.svg" Type="http://schemas.openxmlformats.org/officeDocument/2006/relationships/image"/><Relationship Id="rId61" Target="../media/image102.png" Type="http://schemas.openxmlformats.org/officeDocument/2006/relationships/image"/><Relationship Id="rId62" Target="../media/image103.svg" Type="http://schemas.openxmlformats.org/officeDocument/2006/relationships/image"/><Relationship Id="rId63" Target="../media/image104.png" Type="http://schemas.openxmlformats.org/officeDocument/2006/relationships/image"/><Relationship Id="rId64" Target="../media/image105.svg" Type="http://schemas.openxmlformats.org/officeDocument/2006/relationships/image"/><Relationship Id="rId65" Target="../media/image106.png" Type="http://schemas.openxmlformats.org/officeDocument/2006/relationships/image"/><Relationship Id="rId66" Target="../media/image107.svg" Type="http://schemas.openxmlformats.org/officeDocument/2006/relationships/image"/><Relationship Id="rId67" Target="../media/image108.png" Type="http://schemas.openxmlformats.org/officeDocument/2006/relationships/image"/><Relationship Id="rId68" Target="../media/image109.svg" Type="http://schemas.openxmlformats.org/officeDocument/2006/relationships/image"/><Relationship Id="rId69" Target="../media/image110.png" Type="http://schemas.openxmlformats.org/officeDocument/2006/relationships/image"/><Relationship Id="rId7" Target="../media/image64.png" Type="http://schemas.openxmlformats.org/officeDocument/2006/relationships/image"/><Relationship Id="rId70" Target="../media/image111.svg" Type="http://schemas.openxmlformats.org/officeDocument/2006/relationships/image"/><Relationship Id="rId8" Target="../media/image65.svg" Type="http://schemas.openxmlformats.org/officeDocument/2006/relationships/image"/><Relationship Id="rId9" Target="../media/image6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jpeg" Type="http://schemas.openxmlformats.org/officeDocument/2006/relationships/image"/><Relationship Id="rId4" Target="../media/VAEDjP3YFMA.mp4" Type="http://schemas.openxmlformats.org/officeDocument/2006/relationships/video"/><Relationship Id="rId5" Target="../media/VAEDjP3YFMA.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media/image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1689571">
            <a:off x="12939732" y="-1577438"/>
            <a:ext cx="3086100" cy="7144088"/>
            <a:chOff x="0" y="0"/>
            <a:chExt cx="812800" cy="1881571"/>
          </a:xfrm>
        </p:grpSpPr>
        <p:sp>
          <p:nvSpPr>
            <p:cNvPr name="Freeform 4" id="4"/>
            <p:cNvSpPr/>
            <p:nvPr/>
          </p:nvSpPr>
          <p:spPr>
            <a:xfrm flipH="false" flipV="false" rot="0">
              <a:off x="0" y="0"/>
              <a:ext cx="812800" cy="1881571"/>
            </a:xfrm>
            <a:custGeom>
              <a:avLst/>
              <a:gdLst/>
              <a:ahLst/>
              <a:cxnLst/>
              <a:rect r="r" b="b" t="t" l="l"/>
              <a:pathLst>
                <a:path h="1881571" w="812800">
                  <a:moveTo>
                    <a:pt x="0" y="0"/>
                  </a:moveTo>
                  <a:lnTo>
                    <a:pt x="812800" y="0"/>
                  </a:lnTo>
                  <a:lnTo>
                    <a:pt x="812800" y="1881571"/>
                  </a:lnTo>
                  <a:lnTo>
                    <a:pt x="0" y="1881571"/>
                  </a:lnTo>
                  <a:close/>
                </a:path>
              </a:pathLst>
            </a:custGeom>
            <a:solidFill>
              <a:srgbClr val="262262"/>
            </a:solidFill>
          </p:spPr>
        </p:sp>
        <p:sp>
          <p:nvSpPr>
            <p:cNvPr name="TextBox 5" id="5"/>
            <p:cNvSpPr txBox="true"/>
            <p:nvPr/>
          </p:nvSpPr>
          <p:spPr>
            <a:xfrm>
              <a:off x="0" y="-47625"/>
              <a:ext cx="812800" cy="1929196"/>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true" rot="0">
            <a:off x="11582150" y="-457538"/>
            <a:ext cx="7026757" cy="11202077"/>
          </a:xfrm>
          <a:custGeom>
            <a:avLst/>
            <a:gdLst/>
            <a:ahLst/>
            <a:cxnLst/>
            <a:rect r="r" b="b" t="t" l="l"/>
            <a:pathLst>
              <a:path h="11202077" w="7026757">
                <a:moveTo>
                  <a:pt x="0" y="11202076"/>
                </a:moveTo>
                <a:lnTo>
                  <a:pt x="7026757" y="11202076"/>
                </a:lnTo>
                <a:lnTo>
                  <a:pt x="7026757" y="0"/>
                </a:lnTo>
                <a:lnTo>
                  <a:pt x="0" y="0"/>
                </a:lnTo>
                <a:lnTo>
                  <a:pt x="0" y="1120207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255401" y="3142464"/>
            <a:ext cx="11132996" cy="4352505"/>
            <a:chOff x="0" y="0"/>
            <a:chExt cx="3498255" cy="1367662"/>
          </a:xfrm>
        </p:grpSpPr>
        <p:sp>
          <p:nvSpPr>
            <p:cNvPr name="Freeform 8" id="8"/>
            <p:cNvSpPr/>
            <p:nvPr/>
          </p:nvSpPr>
          <p:spPr>
            <a:xfrm flipH="false" flipV="false" rot="0">
              <a:off x="0" y="0"/>
              <a:ext cx="3498255" cy="1367661"/>
            </a:xfrm>
            <a:custGeom>
              <a:avLst/>
              <a:gdLst/>
              <a:ahLst/>
              <a:cxnLst/>
              <a:rect r="r" b="b" t="t" l="l"/>
              <a:pathLst>
                <a:path h="1367661" w="3498255">
                  <a:moveTo>
                    <a:pt x="9736" y="0"/>
                  </a:moveTo>
                  <a:lnTo>
                    <a:pt x="3488519" y="0"/>
                  </a:lnTo>
                  <a:cubicBezTo>
                    <a:pt x="3493896" y="0"/>
                    <a:pt x="3498255" y="4359"/>
                    <a:pt x="3498255" y="9736"/>
                  </a:cubicBezTo>
                  <a:lnTo>
                    <a:pt x="3498255" y="1357926"/>
                  </a:lnTo>
                  <a:cubicBezTo>
                    <a:pt x="3498255" y="1363303"/>
                    <a:pt x="3493896" y="1367661"/>
                    <a:pt x="3488519" y="1367661"/>
                  </a:cubicBezTo>
                  <a:lnTo>
                    <a:pt x="9736" y="1367661"/>
                  </a:lnTo>
                  <a:cubicBezTo>
                    <a:pt x="4359" y="1367661"/>
                    <a:pt x="0" y="1363303"/>
                    <a:pt x="0" y="1357926"/>
                  </a:cubicBezTo>
                  <a:lnTo>
                    <a:pt x="0" y="9736"/>
                  </a:lnTo>
                  <a:cubicBezTo>
                    <a:pt x="0" y="4359"/>
                    <a:pt x="4359" y="0"/>
                    <a:pt x="9736" y="0"/>
                  </a:cubicBezTo>
                  <a:close/>
                </a:path>
              </a:pathLst>
            </a:custGeom>
            <a:solidFill>
              <a:srgbClr val="000000">
                <a:alpha val="54902"/>
              </a:srgbClr>
            </a:solidFill>
            <a:ln w="95250" cap="sq">
              <a:solidFill>
                <a:srgbClr val="195759">
                  <a:alpha val="54902"/>
                </a:srgbClr>
              </a:solidFill>
              <a:prstDash val="solid"/>
              <a:miter/>
            </a:ln>
          </p:spPr>
        </p:sp>
        <p:sp>
          <p:nvSpPr>
            <p:cNvPr name="TextBox 9" id="9"/>
            <p:cNvSpPr txBox="true"/>
            <p:nvPr/>
          </p:nvSpPr>
          <p:spPr>
            <a:xfrm>
              <a:off x="0" y="-47625"/>
              <a:ext cx="3498255" cy="1415287"/>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2195502" y="3672267"/>
            <a:ext cx="8869647" cy="1541675"/>
          </a:xfrm>
          <a:prstGeom prst="rect">
            <a:avLst/>
          </a:prstGeom>
        </p:spPr>
        <p:txBody>
          <a:bodyPr anchor="t" rtlCol="false" tIns="0" lIns="0" bIns="0" rIns="0">
            <a:spAutoFit/>
          </a:bodyPr>
          <a:lstStyle/>
          <a:p>
            <a:pPr algn="l">
              <a:lnSpc>
                <a:spcPts val="12675"/>
              </a:lnSpc>
              <a:spcBef>
                <a:spcPct val="0"/>
              </a:spcBef>
            </a:pPr>
            <a:r>
              <a:rPr lang="en-US" sz="9054">
                <a:solidFill>
                  <a:srgbClr val="33326B"/>
                </a:solidFill>
                <a:latin typeface="Hind Siliguri"/>
                <a:ea typeface="Hind Siliguri"/>
                <a:cs typeface="Hind Siliguri"/>
                <a:sym typeface="Hind Siliguri"/>
              </a:rPr>
              <a:t>SOFTWARE</a:t>
            </a:r>
          </a:p>
        </p:txBody>
      </p:sp>
      <p:sp>
        <p:nvSpPr>
          <p:cNvPr name="TextBox 11" id="11"/>
          <p:cNvSpPr txBox="true"/>
          <p:nvPr/>
        </p:nvSpPr>
        <p:spPr>
          <a:xfrm rot="0">
            <a:off x="1255401" y="4616055"/>
            <a:ext cx="11132996" cy="2600410"/>
          </a:xfrm>
          <a:prstGeom prst="rect">
            <a:avLst/>
          </a:prstGeom>
        </p:spPr>
        <p:txBody>
          <a:bodyPr anchor="t" rtlCol="false" tIns="0" lIns="0" bIns="0" rIns="0">
            <a:spAutoFit/>
          </a:bodyPr>
          <a:lstStyle/>
          <a:p>
            <a:pPr algn="ctr">
              <a:lnSpc>
                <a:spcPts val="21239"/>
              </a:lnSpc>
              <a:spcBef>
                <a:spcPct val="0"/>
              </a:spcBef>
            </a:pPr>
            <a:r>
              <a:rPr lang="en-US" b="true" sz="15170">
                <a:solidFill>
                  <a:srgbClr val="33326B"/>
                </a:solidFill>
                <a:latin typeface="TT Chocolates Bold"/>
                <a:ea typeface="TT Chocolates Bold"/>
                <a:cs typeface="TT Chocolates Bold"/>
                <a:sym typeface="TT Chocolates Bold"/>
              </a:rPr>
              <a:t>TESTING     </a:t>
            </a:r>
          </a:p>
        </p:txBody>
      </p:sp>
      <p:sp>
        <p:nvSpPr>
          <p:cNvPr name="TextBox 12" id="12"/>
          <p:cNvSpPr txBox="true"/>
          <p:nvPr/>
        </p:nvSpPr>
        <p:spPr>
          <a:xfrm rot="0">
            <a:off x="1288434" y="1375260"/>
            <a:ext cx="6002062" cy="262255"/>
          </a:xfrm>
          <a:prstGeom prst="rect">
            <a:avLst/>
          </a:prstGeom>
        </p:spPr>
        <p:txBody>
          <a:bodyPr anchor="t" rtlCol="false" tIns="0" lIns="0" bIns="0" rIns="0">
            <a:spAutoFit/>
          </a:bodyPr>
          <a:lstStyle/>
          <a:p>
            <a:pPr algn="l">
              <a:lnSpc>
                <a:spcPts val="2089"/>
              </a:lnSpc>
            </a:pPr>
            <a:r>
              <a:rPr lang="en-US" sz="1899" b="true">
                <a:solidFill>
                  <a:srgbClr val="33326B"/>
                </a:solidFill>
                <a:latin typeface="TT Chocolates Bold"/>
                <a:ea typeface="TT Chocolates Bold"/>
                <a:cs typeface="TT Chocolates Bold"/>
                <a:sym typeface="TT Chocolates Bold"/>
              </a:rPr>
              <a:t>UNIT 5:  SOFTWARE TESTING AND DEPLOYMENT</a:t>
            </a:r>
          </a:p>
        </p:txBody>
      </p:sp>
      <p:sp>
        <p:nvSpPr>
          <p:cNvPr name="TextBox 13" id="13"/>
          <p:cNvSpPr txBox="true"/>
          <p:nvPr/>
        </p:nvSpPr>
        <p:spPr>
          <a:xfrm rot="0">
            <a:off x="1288434" y="8737293"/>
            <a:ext cx="4455999" cy="519430"/>
          </a:xfrm>
          <a:prstGeom prst="rect">
            <a:avLst/>
          </a:prstGeom>
        </p:spPr>
        <p:txBody>
          <a:bodyPr anchor="t" rtlCol="false" tIns="0" lIns="0" bIns="0" rIns="0">
            <a:spAutoFit/>
          </a:bodyPr>
          <a:lstStyle/>
          <a:p>
            <a:pPr algn="l">
              <a:lnSpc>
                <a:spcPts val="2089"/>
              </a:lnSpc>
            </a:pPr>
            <a:r>
              <a:rPr lang="en-US" sz="1899" b="true">
                <a:solidFill>
                  <a:srgbClr val="33326B"/>
                </a:solidFill>
                <a:latin typeface="TT Chocolates Bold"/>
                <a:ea typeface="TT Chocolates Bold"/>
                <a:cs typeface="TT Chocolates Bold"/>
                <a:sym typeface="TT Chocolates Bold"/>
              </a:rPr>
              <a:t>ADEVA, ARNOLD          </a:t>
            </a:r>
          </a:p>
          <a:p>
            <a:pPr algn="l">
              <a:lnSpc>
                <a:spcPts val="2089"/>
              </a:lnSpc>
            </a:pPr>
            <a:r>
              <a:rPr lang="en-US" sz="1899" b="true">
                <a:solidFill>
                  <a:srgbClr val="33326B"/>
                </a:solidFill>
                <a:latin typeface="TT Chocolates Bold"/>
                <a:ea typeface="TT Chocolates Bold"/>
                <a:cs typeface="TT Chocolates Bold"/>
                <a:sym typeface="TT Chocolates Bold"/>
              </a:rPr>
              <a:t>CABALLERO, SHARON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0">
            <a:off x="5146499" y="5426992"/>
            <a:ext cx="3925804" cy="3831308"/>
            <a:chOff x="0" y="0"/>
            <a:chExt cx="453389" cy="442476"/>
          </a:xfrm>
        </p:grpSpPr>
        <p:sp>
          <p:nvSpPr>
            <p:cNvPr name="Freeform 4" id="4"/>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33326B"/>
              </a:solidFill>
              <a:prstDash val="solid"/>
              <a:round/>
            </a:ln>
          </p:spPr>
        </p:sp>
        <p:sp>
          <p:nvSpPr>
            <p:cNvPr name="TextBox 5" id="5"/>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6" id="6"/>
          <p:cNvGrpSpPr/>
          <p:nvPr/>
        </p:nvGrpSpPr>
        <p:grpSpPr>
          <a:xfrm rot="0">
            <a:off x="1028700" y="5426992"/>
            <a:ext cx="3925804" cy="3831308"/>
            <a:chOff x="0" y="0"/>
            <a:chExt cx="453389" cy="442476"/>
          </a:xfrm>
        </p:grpSpPr>
        <p:sp>
          <p:nvSpPr>
            <p:cNvPr name="Freeform 7" id="7"/>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48CFAE"/>
              </a:solidFill>
              <a:prstDash val="solid"/>
              <a:round/>
            </a:ln>
          </p:spPr>
        </p:sp>
        <p:sp>
          <p:nvSpPr>
            <p:cNvPr name="TextBox 8" id="8"/>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9" id="9"/>
          <p:cNvGrpSpPr/>
          <p:nvPr/>
        </p:nvGrpSpPr>
        <p:grpSpPr>
          <a:xfrm rot="2700000">
            <a:off x="2075081" y="3714589"/>
            <a:ext cx="1833041" cy="1833041"/>
            <a:chOff x="0" y="0"/>
            <a:chExt cx="2444055" cy="2444055"/>
          </a:xfrm>
        </p:grpSpPr>
        <p:grpSp>
          <p:nvGrpSpPr>
            <p:cNvPr name="Group 10" id="10"/>
            <p:cNvGrpSpPr>
              <a:grpSpLocks noChangeAspect="true"/>
            </p:cNvGrpSpPr>
            <p:nvPr/>
          </p:nvGrpSpPr>
          <p:grpSpPr>
            <a:xfrm rot="0">
              <a:off x="0" y="0"/>
              <a:ext cx="2444055" cy="2444055"/>
              <a:chOff x="0" y="0"/>
              <a:chExt cx="14400530" cy="14400530"/>
            </a:xfrm>
          </p:grpSpPr>
          <p:sp>
            <p:nvSpPr>
              <p:cNvPr name="Freeform 11" id="11"/>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sp>
        </p:grpSp>
        <p:grpSp>
          <p:nvGrpSpPr>
            <p:cNvPr name="Group 12" id="12"/>
            <p:cNvGrpSpPr/>
            <p:nvPr/>
          </p:nvGrpSpPr>
          <p:grpSpPr>
            <a:xfrm rot="0">
              <a:off x="299961" y="342043"/>
              <a:ext cx="1838045" cy="183804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15" id="15"/>
          <p:cNvGrpSpPr/>
          <p:nvPr/>
        </p:nvGrpSpPr>
        <p:grpSpPr>
          <a:xfrm rot="-2700000">
            <a:off x="6192880" y="3714589"/>
            <a:ext cx="1833041" cy="1833041"/>
            <a:chOff x="0" y="0"/>
            <a:chExt cx="2444055" cy="2444055"/>
          </a:xfrm>
        </p:grpSpPr>
        <p:grpSp>
          <p:nvGrpSpPr>
            <p:cNvPr name="Group 16" id="16"/>
            <p:cNvGrpSpPr>
              <a:grpSpLocks noChangeAspect="true"/>
            </p:cNvGrpSpPr>
            <p:nvPr/>
          </p:nvGrpSpPr>
          <p:grpSpPr>
            <a:xfrm rot="5400000">
              <a:off x="0" y="0"/>
              <a:ext cx="2444055" cy="2444055"/>
              <a:chOff x="0" y="0"/>
              <a:chExt cx="14400530" cy="14400530"/>
            </a:xfrm>
          </p:grpSpPr>
          <p:sp>
            <p:nvSpPr>
              <p:cNvPr name="Freeform 17" id="17"/>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sp>
        </p:grpSp>
        <p:grpSp>
          <p:nvGrpSpPr>
            <p:cNvPr name="Group 18" id="18"/>
            <p:cNvGrpSpPr/>
            <p:nvPr/>
          </p:nvGrpSpPr>
          <p:grpSpPr>
            <a:xfrm rot="0">
              <a:off x="283619" y="338366"/>
              <a:ext cx="1841722" cy="184172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21" id="21"/>
          <p:cNvGrpSpPr/>
          <p:nvPr/>
        </p:nvGrpSpPr>
        <p:grpSpPr>
          <a:xfrm rot="0">
            <a:off x="9200744" y="5426992"/>
            <a:ext cx="3925804" cy="3831308"/>
            <a:chOff x="0" y="0"/>
            <a:chExt cx="453389" cy="442476"/>
          </a:xfrm>
        </p:grpSpPr>
        <p:sp>
          <p:nvSpPr>
            <p:cNvPr name="Freeform 22" id="22"/>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48CFAE"/>
              </a:solidFill>
              <a:prstDash val="solid"/>
              <a:round/>
            </a:ln>
          </p:spPr>
        </p:sp>
        <p:sp>
          <p:nvSpPr>
            <p:cNvPr name="TextBox 23" id="23"/>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24" id="24"/>
          <p:cNvGrpSpPr/>
          <p:nvPr/>
        </p:nvGrpSpPr>
        <p:grpSpPr>
          <a:xfrm rot="2700000">
            <a:off x="10247125" y="3714589"/>
            <a:ext cx="1833041" cy="1833041"/>
            <a:chOff x="0" y="0"/>
            <a:chExt cx="2444055" cy="2444055"/>
          </a:xfrm>
        </p:grpSpPr>
        <p:grpSp>
          <p:nvGrpSpPr>
            <p:cNvPr name="Group 25" id="25"/>
            <p:cNvGrpSpPr>
              <a:grpSpLocks noChangeAspect="true"/>
            </p:cNvGrpSpPr>
            <p:nvPr/>
          </p:nvGrpSpPr>
          <p:grpSpPr>
            <a:xfrm rot="0">
              <a:off x="0" y="0"/>
              <a:ext cx="2444055" cy="2444055"/>
              <a:chOff x="0" y="0"/>
              <a:chExt cx="14400530" cy="14400530"/>
            </a:xfrm>
          </p:grpSpPr>
          <p:sp>
            <p:nvSpPr>
              <p:cNvPr name="Freeform 26" id="26"/>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sp>
        </p:grpSp>
        <p:grpSp>
          <p:nvGrpSpPr>
            <p:cNvPr name="Group 27" id="27"/>
            <p:cNvGrpSpPr/>
            <p:nvPr/>
          </p:nvGrpSpPr>
          <p:grpSpPr>
            <a:xfrm rot="0">
              <a:off x="299961" y="342043"/>
              <a:ext cx="1838045" cy="183804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30" id="30"/>
          <p:cNvGrpSpPr/>
          <p:nvPr/>
        </p:nvGrpSpPr>
        <p:grpSpPr>
          <a:xfrm rot="-2700000">
            <a:off x="17256279" y="7618209"/>
            <a:ext cx="2388948" cy="238894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solidFill>
              <a:srgbClr val="33326B"/>
            </a:solidFill>
          </p:spPr>
        </p:sp>
        <p:sp>
          <p:nvSpPr>
            <p:cNvPr name="TextBox 32" id="32"/>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33" id="33"/>
          <p:cNvGrpSpPr/>
          <p:nvPr/>
        </p:nvGrpSpPr>
        <p:grpSpPr>
          <a:xfrm rot="-8100000">
            <a:off x="13703799" y="8756087"/>
            <a:ext cx="3895116" cy="389511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true">
              <a:gsLst>
                <a:gs pos="0">
                  <a:srgbClr val="48CFAE">
                    <a:alpha val="100000"/>
                  </a:srgbClr>
                </a:gs>
                <a:gs pos="100000">
                  <a:srgbClr val="006D83">
                    <a:alpha val="100000"/>
                  </a:srgbClr>
                </a:gs>
              </a:gsLst>
              <a:lin ang="5400000"/>
            </a:gradFill>
          </p:spPr>
        </p:sp>
        <p:sp>
          <p:nvSpPr>
            <p:cNvPr name="TextBox 35" id="35"/>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36" id="36"/>
          <p:cNvGrpSpPr/>
          <p:nvPr/>
        </p:nvGrpSpPr>
        <p:grpSpPr>
          <a:xfrm rot="0">
            <a:off x="13333496" y="5426992"/>
            <a:ext cx="3925804" cy="3831308"/>
            <a:chOff x="0" y="0"/>
            <a:chExt cx="453389" cy="442476"/>
          </a:xfrm>
        </p:grpSpPr>
        <p:sp>
          <p:nvSpPr>
            <p:cNvPr name="Freeform 37" id="37"/>
            <p:cNvSpPr/>
            <p:nvPr/>
          </p:nvSpPr>
          <p:spPr>
            <a:xfrm flipH="false" flipV="false" rot="0">
              <a:off x="0" y="0"/>
              <a:ext cx="453389" cy="442476"/>
            </a:xfrm>
            <a:custGeom>
              <a:avLst/>
              <a:gdLst/>
              <a:ahLst/>
              <a:cxnLst/>
              <a:rect r="r" b="b" t="t" l="l"/>
              <a:pathLst>
                <a:path h="442476" w="453389">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33326B"/>
              </a:solidFill>
              <a:prstDash val="solid"/>
              <a:round/>
            </a:ln>
          </p:spPr>
        </p:sp>
        <p:sp>
          <p:nvSpPr>
            <p:cNvPr name="TextBox 38" id="38"/>
            <p:cNvSpPr txBox="true"/>
            <p:nvPr/>
          </p:nvSpPr>
          <p:spPr>
            <a:xfrm>
              <a:off x="0" y="-57150"/>
              <a:ext cx="453389" cy="499626"/>
            </a:xfrm>
            <a:prstGeom prst="rect">
              <a:avLst/>
            </a:prstGeom>
          </p:spPr>
          <p:txBody>
            <a:bodyPr anchor="ctr" rtlCol="false" tIns="50800" lIns="50800" bIns="50800" rIns="50800"/>
            <a:lstStyle/>
            <a:p>
              <a:pPr algn="ctr">
                <a:lnSpc>
                  <a:spcPts val="4480"/>
                </a:lnSpc>
              </a:pPr>
            </a:p>
          </p:txBody>
        </p:sp>
      </p:grpSp>
      <p:grpSp>
        <p:nvGrpSpPr>
          <p:cNvPr name="Group 39" id="39"/>
          <p:cNvGrpSpPr/>
          <p:nvPr/>
        </p:nvGrpSpPr>
        <p:grpSpPr>
          <a:xfrm rot="-2700000">
            <a:off x="14379878" y="3714589"/>
            <a:ext cx="1833041" cy="1833041"/>
            <a:chOff x="0" y="0"/>
            <a:chExt cx="2444055" cy="2444055"/>
          </a:xfrm>
        </p:grpSpPr>
        <p:grpSp>
          <p:nvGrpSpPr>
            <p:cNvPr name="Group 40" id="40"/>
            <p:cNvGrpSpPr>
              <a:grpSpLocks noChangeAspect="true"/>
            </p:cNvGrpSpPr>
            <p:nvPr/>
          </p:nvGrpSpPr>
          <p:grpSpPr>
            <a:xfrm rot="5400000">
              <a:off x="0" y="0"/>
              <a:ext cx="2444055" cy="2444055"/>
              <a:chOff x="0" y="0"/>
              <a:chExt cx="14400530" cy="14400530"/>
            </a:xfrm>
          </p:grpSpPr>
          <p:sp>
            <p:nvSpPr>
              <p:cNvPr name="Freeform 41" id="41"/>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sp>
        </p:grpSp>
        <p:grpSp>
          <p:nvGrpSpPr>
            <p:cNvPr name="Group 42" id="42"/>
            <p:cNvGrpSpPr/>
            <p:nvPr/>
          </p:nvGrpSpPr>
          <p:grpSpPr>
            <a:xfrm rot="0">
              <a:off x="283619" y="338366"/>
              <a:ext cx="1841722" cy="1841722"/>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44" id="44"/>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sp>
        <p:nvSpPr>
          <p:cNvPr name="Freeform 45" id="45"/>
          <p:cNvSpPr/>
          <p:nvPr/>
        </p:nvSpPr>
        <p:spPr>
          <a:xfrm flipH="false" flipV="false" rot="0">
            <a:off x="6608019" y="4303761"/>
            <a:ext cx="1002763" cy="814973"/>
          </a:xfrm>
          <a:custGeom>
            <a:avLst/>
            <a:gdLst/>
            <a:ahLst/>
            <a:cxnLst/>
            <a:rect r="r" b="b" t="t" l="l"/>
            <a:pathLst>
              <a:path h="814973" w="1002763">
                <a:moveTo>
                  <a:pt x="0" y="0"/>
                </a:moveTo>
                <a:lnTo>
                  <a:pt x="1002764" y="0"/>
                </a:lnTo>
                <a:lnTo>
                  <a:pt x="1002764" y="814974"/>
                </a:lnTo>
                <a:lnTo>
                  <a:pt x="0" y="8149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6" id="46"/>
          <p:cNvSpPr/>
          <p:nvPr/>
        </p:nvSpPr>
        <p:spPr>
          <a:xfrm flipH="false" flipV="false" rot="0">
            <a:off x="10734405" y="4215309"/>
            <a:ext cx="858482" cy="783559"/>
          </a:xfrm>
          <a:custGeom>
            <a:avLst/>
            <a:gdLst/>
            <a:ahLst/>
            <a:cxnLst/>
            <a:rect r="r" b="b" t="t" l="l"/>
            <a:pathLst>
              <a:path h="783559" w="858482">
                <a:moveTo>
                  <a:pt x="0" y="0"/>
                </a:moveTo>
                <a:lnTo>
                  <a:pt x="858482" y="0"/>
                </a:lnTo>
                <a:lnTo>
                  <a:pt x="858482" y="783560"/>
                </a:lnTo>
                <a:lnTo>
                  <a:pt x="0" y="783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7" id="47"/>
          <p:cNvSpPr/>
          <p:nvPr/>
        </p:nvSpPr>
        <p:spPr>
          <a:xfrm flipH="false" flipV="false" rot="0">
            <a:off x="2468490" y="4107605"/>
            <a:ext cx="1011130" cy="1011130"/>
          </a:xfrm>
          <a:custGeom>
            <a:avLst/>
            <a:gdLst/>
            <a:ahLst/>
            <a:cxnLst/>
            <a:rect r="r" b="b" t="t" l="l"/>
            <a:pathLst>
              <a:path h="1011130" w="1011130">
                <a:moveTo>
                  <a:pt x="0" y="0"/>
                </a:moveTo>
                <a:lnTo>
                  <a:pt x="1011130" y="0"/>
                </a:lnTo>
                <a:lnTo>
                  <a:pt x="1011130" y="1011130"/>
                </a:lnTo>
                <a:lnTo>
                  <a:pt x="0" y="10111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48" id="48"/>
          <p:cNvSpPr/>
          <p:nvPr/>
        </p:nvSpPr>
        <p:spPr>
          <a:xfrm flipH="false" flipV="false" rot="0">
            <a:off x="14793426" y="4076191"/>
            <a:ext cx="948407" cy="1109838"/>
          </a:xfrm>
          <a:custGeom>
            <a:avLst/>
            <a:gdLst/>
            <a:ahLst/>
            <a:cxnLst/>
            <a:rect r="r" b="b" t="t" l="l"/>
            <a:pathLst>
              <a:path h="1109838" w="948407">
                <a:moveTo>
                  <a:pt x="0" y="0"/>
                </a:moveTo>
                <a:lnTo>
                  <a:pt x="948407" y="0"/>
                </a:lnTo>
                <a:lnTo>
                  <a:pt x="948407" y="1109837"/>
                </a:lnTo>
                <a:lnTo>
                  <a:pt x="0" y="11098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49" id="49"/>
          <p:cNvGrpSpPr/>
          <p:nvPr/>
        </p:nvGrpSpPr>
        <p:grpSpPr>
          <a:xfrm rot="0">
            <a:off x="-411042" y="-720617"/>
            <a:ext cx="19615407" cy="3895402"/>
            <a:chOff x="0" y="0"/>
            <a:chExt cx="5166198" cy="1025950"/>
          </a:xfrm>
        </p:grpSpPr>
        <p:sp>
          <p:nvSpPr>
            <p:cNvPr name="Freeform 50" id="50"/>
            <p:cNvSpPr/>
            <p:nvPr/>
          </p:nvSpPr>
          <p:spPr>
            <a:xfrm flipH="false" flipV="false" rot="0">
              <a:off x="0" y="0"/>
              <a:ext cx="5166198" cy="1025949"/>
            </a:xfrm>
            <a:custGeom>
              <a:avLst/>
              <a:gdLst/>
              <a:ahLst/>
              <a:cxnLst/>
              <a:rect r="r" b="b" t="t" l="l"/>
              <a:pathLst>
                <a:path h="1025949" w="5166198">
                  <a:moveTo>
                    <a:pt x="0" y="0"/>
                  </a:moveTo>
                  <a:lnTo>
                    <a:pt x="5166198" y="0"/>
                  </a:lnTo>
                  <a:lnTo>
                    <a:pt x="5166198" y="1025949"/>
                  </a:lnTo>
                  <a:lnTo>
                    <a:pt x="0" y="1025949"/>
                  </a:lnTo>
                  <a:close/>
                </a:path>
              </a:pathLst>
            </a:custGeom>
            <a:solidFill>
              <a:srgbClr val="195759"/>
            </a:solidFill>
          </p:spPr>
        </p:sp>
        <p:sp>
          <p:nvSpPr>
            <p:cNvPr name="TextBox 51" id="51"/>
            <p:cNvSpPr txBox="true"/>
            <p:nvPr/>
          </p:nvSpPr>
          <p:spPr>
            <a:xfrm>
              <a:off x="0" y="-47625"/>
              <a:ext cx="5166198" cy="1073575"/>
            </a:xfrm>
            <a:prstGeom prst="rect">
              <a:avLst/>
            </a:prstGeom>
          </p:spPr>
          <p:txBody>
            <a:bodyPr anchor="ctr" rtlCol="false" tIns="50800" lIns="50800" bIns="50800" rIns="50800"/>
            <a:lstStyle/>
            <a:p>
              <a:pPr algn="ctr">
                <a:lnSpc>
                  <a:spcPts val="2800"/>
                </a:lnSpc>
              </a:pPr>
            </a:p>
          </p:txBody>
        </p:sp>
      </p:grpSp>
      <p:sp>
        <p:nvSpPr>
          <p:cNvPr name="TextBox 52" id="52"/>
          <p:cNvSpPr txBox="true"/>
          <p:nvPr/>
        </p:nvSpPr>
        <p:spPr>
          <a:xfrm rot="0">
            <a:off x="2678634" y="1379484"/>
            <a:ext cx="12930731" cy="1280261"/>
          </a:xfrm>
          <a:prstGeom prst="rect">
            <a:avLst/>
          </a:prstGeom>
        </p:spPr>
        <p:txBody>
          <a:bodyPr anchor="t" rtlCol="false" tIns="0" lIns="0" bIns="0" rIns="0">
            <a:spAutoFit/>
          </a:bodyPr>
          <a:lstStyle/>
          <a:p>
            <a:pPr algn="ctr">
              <a:lnSpc>
                <a:spcPts val="9729"/>
              </a:lnSpc>
            </a:pPr>
            <a:r>
              <a:rPr lang="en-US" b="true" sz="9445" spc="302">
                <a:solidFill>
                  <a:srgbClr val="FFFFFF"/>
                </a:solidFill>
                <a:latin typeface="Be Vietnam Ultra-Bold"/>
                <a:ea typeface="Be Vietnam Ultra-Bold"/>
                <a:cs typeface="Be Vietnam Ultra-Bold"/>
                <a:sym typeface="Be Vietnam Ultra-Bold"/>
              </a:rPr>
              <a:t>PROJECT PROPOSAL</a:t>
            </a:r>
          </a:p>
        </p:txBody>
      </p:sp>
      <p:sp>
        <p:nvSpPr>
          <p:cNvPr name="TextBox 53" id="53"/>
          <p:cNvSpPr txBox="true"/>
          <p:nvPr/>
        </p:nvSpPr>
        <p:spPr>
          <a:xfrm rot="0">
            <a:off x="1695446" y="6104430"/>
            <a:ext cx="3246266"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01003B"/>
                </a:solidFill>
                <a:latin typeface="Be Vietnam Ultra-Bold"/>
                <a:ea typeface="Be Vietnam Ultra-Bold"/>
                <a:cs typeface="Be Vietnam Ultra-Bold"/>
                <a:sym typeface="Be Vietnam Ultra-Bold"/>
              </a:rPr>
              <a:t>01. Research</a:t>
            </a:r>
          </a:p>
        </p:txBody>
      </p:sp>
      <p:sp>
        <p:nvSpPr>
          <p:cNvPr name="TextBox 54" id="54"/>
          <p:cNvSpPr txBox="true"/>
          <p:nvPr/>
        </p:nvSpPr>
        <p:spPr>
          <a:xfrm rot="0">
            <a:off x="1695446" y="6748954"/>
            <a:ext cx="2651024" cy="1829479"/>
          </a:xfrm>
          <a:prstGeom prst="rect">
            <a:avLst/>
          </a:prstGeom>
        </p:spPr>
        <p:txBody>
          <a:bodyPr anchor="t" rtlCol="false" tIns="0" lIns="0" bIns="0" rIns="0">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55" id="55"/>
          <p:cNvSpPr txBox="true"/>
          <p:nvPr/>
        </p:nvSpPr>
        <p:spPr>
          <a:xfrm rot="0">
            <a:off x="9867490" y="6104430"/>
            <a:ext cx="3259058"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01003B"/>
                </a:solidFill>
                <a:latin typeface="Be Vietnam Ultra-Bold"/>
                <a:ea typeface="Be Vietnam Ultra-Bold"/>
                <a:cs typeface="Be Vietnam Ultra-Bold"/>
                <a:sym typeface="Be Vietnam Ultra-Bold"/>
              </a:rPr>
              <a:t>03. Objectives</a:t>
            </a:r>
          </a:p>
        </p:txBody>
      </p:sp>
      <p:sp>
        <p:nvSpPr>
          <p:cNvPr name="TextBox 56" id="56"/>
          <p:cNvSpPr txBox="true"/>
          <p:nvPr/>
        </p:nvSpPr>
        <p:spPr>
          <a:xfrm rot="0">
            <a:off x="9867490" y="6748954"/>
            <a:ext cx="2651024" cy="1829479"/>
          </a:xfrm>
          <a:prstGeom prst="rect">
            <a:avLst/>
          </a:prstGeom>
        </p:spPr>
        <p:txBody>
          <a:bodyPr anchor="t" rtlCol="false" tIns="0" lIns="0" bIns="0" rIns="0">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57" id="57"/>
          <p:cNvSpPr txBox="true"/>
          <p:nvPr/>
        </p:nvSpPr>
        <p:spPr>
          <a:xfrm rot="0">
            <a:off x="5749691" y="6104430"/>
            <a:ext cx="3259058"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01003B"/>
                </a:solidFill>
                <a:latin typeface="Be Vietnam Ultra-Bold"/>
                <a:ea typeface="Be Vietnam Ultra-Bold"/>
                <a:cs typeface="Be Vietnam Ultra-Bold"/>
                <a:sym typeface="Be Vietnam Ultra-Bold"/>
              </a:rPr>
              <a:t>02. The team</a:t>
            </a:r>
          </a:p>
        </p:txBody>
      </p:sp>
      <p:sp>
        <p:nvSpPr>
          <p:cNvPr name="TextBox 58" id="58"/>
          <p:cNvSpPr txBox="true"/>
          <p:nvPr/>
        </p:nvSpPr>
        <p:spPr>
          <a:xfrm rot="0">
            <a:off x="5749691" y="6748954"/>
            <a:ext cx="2651024" cy="1829479"/>
          </a:xfrm>
          <a:prstGeom prst="rect">
            <a:avLst/>
          </a:prstGeom>
        </p:spPr>
        <p:txBody>
          <a:bodyPr anchor="t" rtlCol="false" tIns="0" lIns="0" bIns="0" rIns="0">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59" id="59"/>
          <p:cNvSpPr txBox="true"/>
          <p:nvPr/>
        </p:nvSpPr>
        <p:spPr>
          <a:xfrm rot="0">
            <a:off x="13919988" y="6104430"/>
            <a:ext cx="3339312"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01003B"/>
                </a:solidFill>
                <a:latin typeface="Be Vietnam Ultra-Bold"/>
                <a:ea typeface="Be Vietnam Ultra-Bold"/>
                <a:cs typeface="Be Vietnam Ultra-Bold"/>
                <a:sym typeface="Be Vietnam Ultra-Bold"/>
              </a:rPr>
              <a:t>04. Achievements</a:t>
            </a:r>
          </a:p>
        </p:txBody>
      </p:sp>
      <p:sp>
        <p:nvSpPr>
          <p:cNvPr name="TextBox 60" id="60"/>
          <p:cNvSpPr txBox="true"/>
          <p:nvPr/>
        </p:nvSpPr>
        <p:spPr>
          <a:xfrm rot="0">
            <a:off x="13919988" y="6748954"/>
            <a:ext cx="2651024" cy="1829479"/>
          </a:xfrm>
          <a:prstGeom prst="rect">
            <a:avLst/>
          </a:prstGeom>
        </p:spPr>
        <p:txBody>
          <a:bodyPr anchor="t" rtlCol="false" tIns="0" lIns="0" bIns="0" rIns="0">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grpSp>
        <p:nvGrpSpPr>
          <p:cNvPr name="Group 61" id="61"/>
          <p:cNvGrpSpPr/>
          <p:nvPr/>
        </p:nvGrpSpPr>
        <p:grpSpPr>
          <a:xfrm rot="-2700000">
            <a:off x="13398738" y="9028592"/>
            <a:ext cx="1042499" cy="1042499"/>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sp>
        <p:sp>
          <p:nvSpPr>
            <p:cNvPr name="TextBox 63" id="63"/>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pic>
        <p:nvPicPr>
          <p:cNvPr name="Picture 3" id="3"/>
          <p:cNvPicPr>
            <a:picLocks noChangeAspect="true"/>
          </p:cNvPicPr>
          <p:nvPr/>
        </p:nvPicPr>
        <p:blipFill>
          <a:blip r:embed="rId3"/>
          <a:stretch>
            <a:fillRect/>
          </a:stretch>
        </p:blipFill>
        <p:spPr>
          <a:xfrm rot="0">
            <a:off x="11845076" y="4338560"/>
            <a:ext cx="5616529" cy="3276308"/>
          </a:xfrm>
          <a:prstGeom prst="rect">
            <a:avLst/>
          </a:prstGeom>
        </p:spPr>
      </p:pic>
      <p:pic>
        <p:nvPicPr>
          <p:cNvPr name="Picture 4" id="4"/>
          <p:cNvPicPr>
            <a:picLocks noChangeAspect="true"/>
          </p:cNvPicPr>
          <p:nvPr/>
        </p:nvPicPr>
        <p:blipFill>
          <a:blip r:embed="rId4"/>
          <a:stretch>
            <a:fillRect/>
          </a:stretch>
        </p:blipFill>
        <p:spPr>
          <a:xfrm rot="0">
            <a:off x="7512811" y="5004218"/>
            <a:ext cx="4285213" cy="2499707"/>
          </a:xfrm>
          <a:prstGeom prst="rect">
            <a:avLst/>
          </a:prstGeom>
        </p:spPr>
      </p:pic>
      <p:pic>
        <p:nvPicPr>
          <p:cNvPr name="Picture 5" id="5"/>
          <p:cNvPicPr>
            <a:picLocks noChangeAspect="true"/>
          </p:cNvPicPr>
          <p:nvPr/>
        </p:nvPicPr>
        <p:blipFill>
          <a:blip r:embed="rId5"/>
          <a:stretch>
            <a:fillRect/>
          </a:stretch>
        </p:blipFill>
        <p:spPr>
          <a:xfrm rot="0">
            <a:off x="3554868" y="5505177"/>
            <a:ext cx="3283295" cy="1915256"/>
          </a:xfrm>
          <a:prstGeom prst="rect">
            <a:avLst/>
          </a:prstGeom>
        </p:spPr>
      </p:pic>
      <p:sp>
        <p:nvSpPr>
          <p:cNvPr name="TextBox 6" id="6"/>
          <p:cNvSpPr txBox="true"/>
          <p:nvPr/>
        </p:nvSpPr>
        <p:spPr>
          <a:xfrm rot="0">
            <a:off x="7869912" y="7477390"/>
            <a:ext cx="3571011" cy="1103971"/>
          </a:xfrm>
          <a:prstGeom prst="rect">
            <a:avLst/>
          </a:prstGeom>
        </p:spPr>
        <p:txBody>
          <a:bodyPr anchor="t" rtlCol="false" tIns="0" lIns="0" bIns="0" rIns="0">
            <a:spAutoFit/>
          </a:bodyPr>
          <a:lstStyle/>
          <a:p>
            <a:pPr algn="l">
              <a:lnSpc>
                <a:spcPts val="2255"/>
              </a:lnSpc>
            </a:pPr>
            <a:r>
              <a:rPr lang="en-US" sz="1696">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7" id="7"/>
          <p:cNvSpPr txBox="true"/>
          <p:nvPr/>
        </p:nvSpPr>
        <p:spPr>
          <a:xfrm rot="0">
            <a:off x="3572225" y="7477390"/>
            <a:ext cx="3428491" cy="1103971"/>
          </a:xfrm>
          <a:prstGeom prst="rect">
            <a:avLst/>
          </a:prstGeom>
        </p:spPr>
        <p:txBody>
          <a:bodyPr anchor="t" rtlCol="false" tIns="0" lIns="0" bIns="0" rIns="0">
            <a:spAutoFit/>
          </a:bodyPr>
          <a:lstStyle/>
          <a:p>
            <a:pPr algn="l">
              <a:lnSpc>
                <a:spcPts val="2255"/>
              </a:lnSpc>
            </a:pPr>
            <a:r>
              <a:rPr lang="en-US" sz="1696">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8" id="8"/>
          <p:cNvSpPr txBox="true"/>
          <p:nvPr/>
        </p:nvSpPr>
        <p:spPr>
          <a:xfrm rot="0">
            <a:off x="12634229" y="7477390"/>
            <a:ext cx="4359333" cy="1103971"/>
          </a:xfrm>
          <a:prstGeom prst="rect">
            <a:avLst/>
          </a:prstGeom>
        </p:spPr>
        <p:txBody>
          <a:bodyPr anchor="t" rtlCol="false" tIns="0" lIns="0" bIns="0" rIns="0">
            <a:spAutoFit/>
          </a:bodyPr>
          <a:lstStyle/>
          <a:p>
            <a:pPr algn="l">
              <a:lnSpc>
                <a:spcPts val="2255"/>
              </a:lnSpc>
            </a:pPr>
            <a:r>
              <a:rPr lang="en-US" sz="1696">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grpSp>
        <p:nvGrpSpPr>
          <p:cNvPr name="Group 9" id="9"/>
          <p:cNvGrpSpPr/>
          <p:nvPr/>
        </p:nvGrpSpPr>
        <p:grpSpPr>
          <a:xfrm rot="0">
            <a:off x="4203886" y="2078763"/>
            <a:ext cx="11631813" cy="2226594"/>
            <a:chOff x="0" y="0"/>
            <a:chExt cx="3654995" cy="699649"/>
          </a:xfrm>
        </p:grpSpPr>
        <p:sp>
          <p:nvSpPr>
            <p:cNvPr name="Freeform 10" id="10"/>
            <p:cNvSpPr/>
            <p:nvPr/>
          </p:nvSpPr>
          <p:spPr>
            <a:xfrm flipH="false" flipV="false" rot="0">
              <a:off x="0" y="0"/>
              <a:ext cx="3654995" cy="699649"/>
            </a:xfrm>
            <a:custGeom>
              <a:avLst/>
              <a:gdLst/>
              <a:ahLst/>
              <a:cxnLst/>
              <a:rect r="r" b="b" t="t" l="l"/>
              <a:pathLst>
                <a:path h="699649" w="3654995">
                  <a:moveTo>
                    <a:pt x="9318" y="0"/>
                  </a:moveTo>
                  <a:lnTo>
                    <a:pt x="3645677" y="0"/>
                  </a:lnTo>
                  <a:cubicBezTo>
                    <a:pt x="3648148" y="0"/>
                    <a:pt x="3650518" y="982"/>
                    <a:pt x="3652265" y="2729"/>
                  </a:cubicBezTo>
                  <a:cubicBezTo>
                    <a:pt x="3654013" y="4477"/>
                    <a:pt x="3654995" y="6847"/>
                    <a:pt x="3654995" y="9318"/>
                  </a:cubicBezTo>
                  <a:lnTo>
                    <a:pt x="3654995" y="690331"/>
                  </a:lnTo>
                  <a:cubicBezTo>
                    <a:pt x="3654995" y="692803"/>
                    <a:pt x="3654013" y="695173"/>
                    <a:pt x="3652265" y="696920"/>
                  </a:cubicBezTo>
                  <a:cubicBezTo>
                    <a:pt x="3650518" y="698668"/>
                    <a:pt x="3648148" y="699649"/>
                    <a:pt x="3645677" y="699649"/>
                  </a:cubicBezTo>
                  <a:lnTo>
                    <a:pt x="9318" y="699649"/>
                  </a:lnTo>
                  <a:cubicBezTo>
                    <a:pt x="6847" y="699649"/>
                    <a:pt x="4477" y="698668"/>
                    <a:pt x="2729" y="696920"/>
                  </a:cubicBezTo>
                  <a:cubicBezTo>
                    <a:pt x="982" y="695173"/>
                    <a:pt x="0" y="692803"/>
                    <a:pt x="0" y="690331"/>
                  </a:cubicBezTo>
                  <a:lnTo>
                    <a:pt x="0" y="9318"/>
                  </a:lnTo>
                  <a:cubicBezTo>
                    <a:pt x="0" y="6847"/>
                    <a:pt x="982" y="4477"/>
                    <a:pt x="2729" y="2729"/>
                  </a:cubicBezTo>
                  <a:cubicBezTo>
                    <a:pt x="4477" y="982"/>
                    <a:pt x="6847" y="0"/>
                    <a:pt x="9318" y="0"/>
                  </a:cubicBezTo>
                  <a:close/>
                </a:path>
              </a:pathLst>
            </a:custGeom>
            <a:solidFill>
              <a:srgbClr val="000000">
                <a:alpha val="0"/>
              </a:srgbClr>
            </a:solidFill>
            <a:ln w="95250" cap="sq">
              <a:solidFill>
                <a:srgbClr val="195759"/>
              </a:solidFill>
              <a:prstDash val="solid"/>
              <a:miter/>
            </a:ln>
          </p:spPr>
        </p:sp>
        <p:sp>
          <p:nvSpPr>
            <p:cNvPr name="TextBox 11" id="11"/>
            <p:cNvSpPr txBox="true"/>
            <p:nvPr/>
          </p:nvSpPr>
          <p:spPr>
            <a:xfrm>
              <a:off x="0" y="-47625"/>
              <a:ext cx="3654995" cy="747274"/>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4203886" y="2626519"/>
            <a:ext cx="11631813" cy="1150132"/>
          </a:xfrm>
          <a:prstGeom prst="rect">
            <a:avLst/>
          </a:prstGeom>
        </p:spPr>
        <p:txBody>
          <a:bodyPr anchor="t" rtlCol="false" tIns="0" lIns="0" bIns="0" rIns="0">
            <a:spAutoFit/>
          </a:bodyPr>
          <a:lstStyle/>
          <a:p>
            <a:pPr algn="ctr">
              <a:lnSpc>
                <a:spcPts val="8716"/>
              </a:lnSpc>
            </a:pPr>
            <a:r>
              <a:rPr lang="en-US" b="true" sz="8462" spc="270">
                <a:solidFill>
                  <a:srgbClr val="01003B"/>
                </a:solidFill>
                <a:latin typeface="Be Vietnam Ultra-Bold"/>
                <a:ea typeface="Be Vietnam Ultra-Bold"/>
                <a:cs typeface="Be Vietnam Ultra-Bold"/>
                <a:sym typeface="Be Vietnam Ultra-Bold"/>
              </a:rPr>
              <a:t>ANNUAL RESULTS</a:t>
            </a:r>
          </a:p>
        </p:txBody>
      </p:sp>
      <p:grpSp>
        <p:nvGrpSpPr>
          <p:cNvPr name="Group 13" id="13"/>
          <p:cNvGrpSpPr/>
          <p:nvPr/>
        </p:nvGrpSpPr>
        <p:grpSpPr>
          <a:xfrm rot="0">
            <a:off x="1028700" y="-2316256"/>
            <a:ext cx="19615407" cy="2921592"/>
            <a:chOff x="0" y="0"/>
            <a:chExt cx="5166198" cy="769473"/>
          </a:xfrm>
        </p:grpSpPr>
        <p:sp>
          <p:nvSpPr>
            <p:cNvPr name="Freeform 14" id="14"/>
            <p:cNvSpPr/>
            <p:nvPr/>
          </p:nvSpPr>
          <p:spPr>
            <a:xfrm flipH="false" flipV="false" rot="0">
              <a:off x="0" y="0"/>
              <a:ext cx="5166198" cy="769473"/>
            </a:xfrm>
            <a:custGeom>
              <a:avLst/>
              <a:gdLst/>
              <a:ahLst/>
              <a:cxnLst/>
              <a:rect r="r" b="b" t="t" l="l"/>
              <a:pathLst>
                <a:path h="769473" w="5166198">
                  <a:moveTo>
                    <a:pt x="0" y="0"/>
                  </a:moveTo>
                  <a:lnTo>
                    <a:pt x="5166198" y="0"/>
                  </a:lnTo>
                  <a:lnTo>
                    <a:pt x="5166198" y="769473"/>
                  </a:lnTo>
                  <a:lnTo>
                    <a:pt x="0" y="769473"/>
                  </a:lnTo>
                  <a:close/>
                </a:path>
              </a:pathLst>
            </a:custGeom>
            <a:solidFill>
              <a:srgbClr val="195759"/>
            </a:solidFill>
          </p:spPr>
        </p:sp>
        <p:sp>
          <p:nvSpPr>
            <p:cNvPr name="TextBox 15" id="15"/>
            <p:cNvSpPr txBox="true"/>
            <p:nvPr/>
          </p:nvSpPr>
          <p:spPr>
            <a:xfrm>
              <a:off x="0" y="-47625"/>
              <a:ext cx="5166198" cy="817098"/>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true" rot="-10800000">
            <a:off x="-2529274" y="-408557"/>
            <a:ext cx="6733160" cy="10734023"/>
          </a:xfrm>
          <a:custGeom>
            <a:avLst/>
            <a:gdLst/>
            <a:ahLst/>
            <a:cxnLst/>
            <a:rect r="r" b="b" t="t" l="l"/>
            <a:pathLst>
              <a:path h="10734023" w="6733160">
                <a:moveTo>
                  <a:pt x="0" y="10734023"/>
                </a:moveTo>
                <a:lnTo>
                  <a:pt x="6733160" y="10734023"/>
                </a:lnTo>
                <a:lnTo>
                  <a:pt x="6733160" y="0"/>
                </a:lnTo>
                <a:lnTo>
                  <a:pt x="0" y="0"/>
                </a:lnTo>
                <a:lnTo>
                  <a:pt x="0" y="10734023"/>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sp>
        <p:nvSpPr>
          <p:cNvPr name="Freeform 3" id="3"/>
          <p:cNvSpPr/>
          <p:nvPr/>
        </p:nvSpPr>
        <p:spPr>
          <a:xfrm flipH="false" flipV="false" rot="0">
            <a:off x="1492187" y="1028700"/>
            <a:ext cx="7041935" cy="4056539"/>
          </a:xfrm>
          <a:custGeom>
            <a:avLst/>
            <a:gdLst/>
            <a:ahLst/>
            <a:cxnLst/>
            <a:rect r="r" b="b" t="t" l="l"/>
            <a:pathLst>
              <a:path h="4056539" w="7041935">
                <a:moveTo>
                  <a:pt x="0" y="0"/>
                </a:moveTo>
                <a:lnTo>
                  <a:pt x="7041936" y="0"/>
                </a:lnTo>
                <a:lnTo>
                  <a:pt x="7041936" y="4056539"/>
                </a:lnTo>
                <a:lnTo>
                  <a:pt x="0" y="4056539"/>
                </a:lnTo>
                <a:lnTo>
                  <a:pt x="0" y="0"/>
                </a:lnTo>
                <a:close/>
              </a:path>
            </a:pathLst>
          </a:custGeom>
          <a:blipFill>
            <a:blip r:embed="rId3"/>
            <a:stretch>
              <a:fillRect l="0" t="-8636" r="-19589" b="-29937"/>
            </a:stretch>
          </a:blipFill>
        </p:spPr>
      </p:sp>
      <p:grpSp>
        <p:nvGrpSpPr>
          <p:cNvPr name="Group 4" id="4"/>
          <p:cNvGrpSpPr/>
          <p:nvPr/>
        </p:nvGrpSpPr>
        <p:grpSpPr>
          <a:xfrm rot="0">
            <a:off x="7697699" y="1175016"/>
            <a:ext cx="8984313" cy="1168930"/>
            <a:chOff x="0" y="0"/>
            <a:chExt cx="3123561" cy="406400"/>
          </a:xfrm>
        </p:grpSpPr>
        <p:sp>
          <p:nvSpPr>
            <p:cNvPr name="Freeform 5" id="5"/>
            <p:cNvSpPr/>
            <p:nvPr/>
          </p:nvSpPr>
          <p:spPr>
            <a:xfrm flipH="false" flipV="false" rot="0">
              <a:off x="0" y="0"/>
              <a:ext cx="3123561" cy="406400"/>
            </a:xfrm>
            <a:custGeom>
              <a:avLst/>
              <a:gdLst/>
              <a:ahLst/>
              <a:cxnLst/>
              <a:rect r="r" b="b" t="t" l="l"/>
              <a:pathLst>
                <a:path h="406400" w="3123561">
                  <a:moveTo>
                    <a:pt x="2920361" y="0"/>
                  </a:moveTo>
                  <a:cubicBezTo>
                    <a:pt x="3032586" y="0"/>
                    <a:pt x="3123561" y="90976"/>
                    <a:pt x="3123561" y="203200"/>
                  </a:cubicBezTo>
                  <a:cubicBezTo>
                    <a:pt x="3123561" y="315424"/>
                    <a:pt x="3032586" y="406400"/>
                    <a:pt x="29203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04775" cap="sq">
              <a:solidFill>
                <a:srgbClr val="000000"/>
              </a:solidFill>
              <a:prstDash val="solid"/>
              <a:miter/>
            </a:ln>
          </p:spPr>
        </p:sp>
        <p:sp>
          <p:nvSpPr>
            <p:cNvPr name="TextBox 6" id="6"/>
            <p:cNvSpPr txBox="true"/>
            <p:nvPr/>
          </p:nvSpPr>
          <p:spPr>
            <a:xfrm>
              <a:off x="0" y="-57150"/>
              <a:ext cx="3123561" cy="463550"/>
            </a:xfrm>
            <a:prstGeom prst="rect">
              <a:avLst/>
            </a:prstGeom>
          </p:spPr>
          <p:txBody>
            <a:bodyPr anchor="ctr" rtlCol="false" tIns="50800" lIns="50800" bIns="50800" rIns="50800"/>
            <a:lstStyle/>
            <a:p>
              <a:pPr algn="ctr">
                <a:lnSpc>
                  <a:spcPts val="4480"/>
                </a:lnSpc>
              </a:pPr>
            </a:p>
          </p:txBody>
        </p:sp>
      </p:grpSp>
      <p:grpSp>
        <p:nvGrpSpPr>
          <p:cNvPr name="Group 7" id="7"/>
          <p:cNvGrpSpPr/>
          <p:nvPr/>
        </p:nvGrpSpPr>
        <p:grpSpPr>
          <a:xfrm rot="0">
            <a:off x="7440951" y="1028700"/>
            <a:ext cx="1439976" cy="143997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4480"/>
                </a:lnSpc>
              </a:pPr>
            </a:p>
          </p:txBody>
        </p:sp>
      </p:grpSp>
      <p:sp>
        <p:nvSpPr>
          <p:cNvPr name="Freeform 10" id="10"/>
          <p:cNvSpPr/>
          <p:nvPr/>
        </p:nvSpPr>
        <p:spPr>
          <a:xfrm flipH="false" flipV="false" rot="0">
            <a:off x="9914920" y="5143500"/>
            <a:ext cx="6983079" cy="4114800"/>
          </a:xfrm>
          <a:custGeom>
            <a:avLst/>
            <a:gdLst/>
            <a:ahLst/>
            <a:cxnLst/>
            <a:rect r="r" b="b" t="t" l="l"/>
            <a:pathLst>
              <a:path h="4114800" w="6983079">
                <a:moveTo>
                  <a:pt x="0" y="0"/>
                </a:moveTo>
                <a:lnTo>
                  <a:pt x="6983078" y="0"/>
                </a:lnTo>
                <a:lnTo>
                  <a:pt x="6983078" y="4114800"/>
                </a:lnTo>
                <a:lnTo>
                  <a:pt x="0" y="4114800"/>
                </a:lnTo>
                <a:lnTo>
                  <a:pt x="0" y="0"/>
                </a:lnTo>
                <a:close/>
              </a:path>
            </a:pathLst>
          </a:custGeom>
          <a:blipFill>
            <a:blip r:embed="rId4"/>
            <a:stretch>
              <a:fillRect l="0" t="-6533" r="0" b="-6533"/>
            </a:stretch>
          </a:blipFill>
        </p:spPr>
      </p:sp>
      <p:grpSp>
        <p:nvGrpSpPr>
          <p:cNvPr name="Group 11" id="11"/>
          <p:cNvGrpSpPr/>
          <p:nvPr/>
        </p:nvGrpSpPr>
        <p:grpSpPr>
          <a:xfrm rot="0">
            <a:off x="1322602" y="5906562"/>
            <a:ext cx="9014394" cy="1168930"/>
            <a:chOff x="0" y="0"/>
            <a:chExt cx="3134020" cy="406400"/>
          </a:xfrm>
        </p:grpSpPr>
        <p:sp>
          <p:nvSpPr>
            <p:cNvPr name="Freeform 12" id="12"/>
            <p:cNvSpPr/>
            <p:nvPr/>
          </p:nvSpPr>
          <p:spPr>
            <a:xfrm flipH="false" flipV="false" rot="0">
              <a:off x="0" y="0"/>
              <a:ext cx="3134020" cy="406400"/>
            </a:xfrm>
            <a:custGeom>
              <a:avLst/>
              <a:gdLst/>
              <a:ahLst/>
              <a:cxnLst/>
              <a:rect r="r" b="b" t="t" l="l"/>
              <a:pathLst>
                <a:path h="406400" w="3134020">
                  <a:moveTo>
                    <a:pt x="2930820" y="0"/>
                  </a:moveTo>
                  <a:cubicBezTo>
                    <a:pt x="3043044" y="0"/>
                    <a:pt x="3134020" y="90976"/>
                    <a:pt x="3134020" y="203200"/>
                  </a:cubicBezTo>
                  <a:cubicBezTo>
                    <a:pt x="3134020" y="315424"/>
                    <a:pt x="3043044" y="406400"/>
                    <a:pt x="293082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04775" cap="sq">
              <a:solidFill>
                <a:srgbClr val="000000"/>
              </a:solidFill>
              <a:prstDash val="solid"/>
              <a:miter/>
            </a:ln>
          </p:spPr>
        </p:sp>
        <p:sp>
          <p:nvSpPr>
            <p:cNvPr name="TextBox 13" id="13"/>
            <p:cNvSpPr txBox="true"/>
            <p:nvPr/>
          </p:nvSpPr>
          <p:spPr>
            <a:xfrm>
              <a:off x="0" y="-57150"/>
              <a:ext cx="3134020" cy="463550"/>
            </a:xfrm>
            <a:prstGeom prst="rect">
              <a:avLst/>
            </a:prstGeom>
          </p:spPr>
          <p:txBody>
            <a:bodyPr anchor="ctr" rtlCol="false" tIns="50800" lIns="50800" bIns="50800" rIns="50800"/>
            <a:lstStyle/>
            <a:p>
              <a:pPr algn="ctr">
                <a:lnSpc>
                  <a:spcPts val="4480"/>
                </a:lnSpc>
              </a:pPr>
            </a:p>
          </p:txBody>
        </p:sp>
      </p:grpSp>
      <p:grpSp>
        <p:nvGrpSpPr>
          <p:cNvPr name="Group 14" id="14"/>
          <p:cNvGrpSpPr/>
          <p:nvPr/>
        </p:nvGrpSpPr>
        <p:grpSpPr>
          <a:xfrm rot="0">
            <a:off x="9473325" y="5771039"/>
            <a:ext cx="1439976" cy="143997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4480"/>
                </a:lnSpc>
              </a:pPr>
            </a:p>
          </p:txBody>
        </p:sp>
      </p:grpSp>
      <p:sp>
        <p:nvSpPr>
          <p:cNvPr name="TextBox 17" id="17"/>
          <p:cNvSpPr txBox="true"/>
          <p:nvPr/>
        </p:nvSpPr>
        <p:spPr>
          <a:xfrm rot="0">
            <a:off x="9118058" y="2700802"/>
            <a:ext cx="7563954" cy="1610186"/>
          </a:xfrm>
          <a:prstGeom prst="rect">
            <a:avLst/>
          </a:prstGeom>
        </p:spPr>
        <p:txBody>
          <a:bodyPr anchor="t" rtlCol="false" tIns="0" lIns="0" bIns="0" rIns="0">
            <a:spAutoFit/>
          </a:bodyPr>
          <a:lstStyle/>
          <a:p>
            <a:pPr algn="l">
              <a:lnSpc>
                <a:spcPts val="3285"/>
              </a:lnSpc>
            </a:pPr>
            <a:r>
              <a:rPr lang="en-US" sz="2053">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8" id="18"/>
          <p:cNvSpPr txBox="true"/>
          <p:nvPr/>
        </p:nvSpPr>
        <p:spPr>
          <a:xfrm rot="0">
            <a:off x="9118058" y="1477632"/>
            <a:ext cx="7184505" cy="506042"/>
          </a:xfrm>
          <a:prstGeom prst="rect">
            <a:avLst/>
          </a:prstGeom>
        </p:spPr>
        <p:txBody>
          <a:bodyPr anchor="t" rtlCol="false" tIns="0" lIns="0" bIns="0" rIns="0">
            <a:spAutoFit/>
          </a:bodyPr>
          <a:lstStyle/>
          <a:p>
            <a:pPr algn="ctr">
              <a:lnSpc>
                <a:spcPts val="4132"/>
              </a:lnSpc>
              <a:spcBef>
                <a:spcPct val="0"/>
              </a:spcBef>
            </a:pPr>
            <a:r>
              <a:rPr lang="en-US" b="true" sz="2952" spc="-67">
                <a:solidFill>
                  <a:srgbClr val="01003B"/>
                </a:solidFill>
                <a:latin typeface="Be Vietnam Ultra-Bold"/>
                <a:ea typeface="Be Vietnam Ultra-Bold"/>
                <a:cs typeface="Be Vietnam Ultra-Bold"/>
                <a:sym typeface="Be Vietnam Ultra-Bold"/>
              </a:rPr>
              <a:t>PREVIOUS WORK</a:t>
            </a:r>
          </a:p>
        </p:txBody>
      </p:sp>
      <p:sp>
        <p:nvSpPr>
          <p:cNvPr name="TextBox 19" id="19"/>
          <p:cNvSpPr txBox="true"/>
          <p:nvPr/>
        </p:nvSpPr>
        <p:spPr>
          <a:xfrm rot="0">
            <a:off x="1554105" y="7418246"/>
            <a:ext cx="7563954" cy="1610186"/>
          </a:xfrm>
          <a:prstGeom prst="rect">
            <a:avLst/>
          </a:prstGeom>
        </p:spPr>
        <p:txBody>
          <a:bodyPr anchor="t" rtlCol="false" tIns="0" lIns="0" bIns="0" rIns="0">
            <a:spAutoFit/>
          </a:bodyPr>
          <a:lstStyle/>
          <a:p>
            <a:pPr algn="l">
              <a:lnSpc>
                <a:spcPts val="3285"/>
              </a:lnSpc>
            </a:pPr>
            <a:r>
              <a:rPr lang="en-US" sz="2053">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0" id="20"/>
          <p:cNvSpPr txBox="true"/>
          <p:nvPr/>
        </p:nvSpPr>
        <p:spPr>
          <a:xfrm rot="0">
            <a:off x="1814863" y="6201579"/>
            <a:ext cx="7329137" cy="506042"/>
          </a:xfrm>
          <a:prstGeom prst="rect">
            <a:avLst/>
          </a:prstGeom>
        </p:spPr>
        <p:txBody>
          <a:bodyPr anchor="t" rtlCol="false" tIns="0" lIns="0" bIns="0" rIns="0">
            <a:spAutoFit/>
          </a:bodyPr>
          <a:lstStyle/>
          <a:p>
            <a:pPr algn="ctr">
              <a:lnSpc>
                <a:spcPts val="4132"/>
              </a:lnSpc>
              <a:spcBef>
                <a:spcPct val="0"/>
              </a:spcBef>
            </a:pPr>
            <a:r>
              <a:rPr lang="en-US" b="true" sz="2952" spc="-67">
                <a:solidFill>
                  <a:srgbClr val="01003B"/>
                </a:solidFill>
                <a:latin typeface="Be Vietnam Ultra-Bold"/>
                <a:ea typeface="Be Vietnam Ultra-Bold"/>
                <a:cs typeface="Be Vietnam Ultra-Bold"/>
                <a:sym typeface="Be Vietnam Ultra-Bold"/>
              </a:rPr>
              <a:t>TESTIMONIALS</a:t>
            </a:r>
          </a:p>
        </p:txBody>
      </p:sp>
      <p:sp>
        <p:nvSpPr>
          <p:cNvPr name="Freeform 21" id="21"/>
          <p:cNvSpPr/>
          <p:nvPr/>
        </p:nvSpPr>
        <p:spPr>
          <a:xfrm flipH="false" flipV="false" rot="0">
            <a:off x="7689674" y="1307412"/>
            <a:ext cx="942531" cy="882552"/>
          </a:xfrm>
          <a:custGeom>
            <a:avLst/>
            <a:gdLst/>
            <a:ahLst/>
            <a:cxnLst/>
            <a:rect r="r" b="b" t="t" l="l"/>
            <a:pathLst>
              <a:path h="882552" w="942531">
                <a:moveTo>
                  <a:pt x="0" y="0"/>
                </a:moveTo>
                <a:lnTo>
                  <a:pt x="942531" y="0"/>
                </a:lnTo>
                <a:lnTo>
                  <a:pt x="942531" y="882552"/>
                </a:lnTo>
                <a:lnTo>
                  <a:pt x="0" y="8825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9742632" y="6032849"/>
            <a:ext cx="901362" cy="916357"/>
          </a:xfrm>
          <a:custGeom>
            <a:avLst/>
            <a:gdLst/>
            <a:ahLst/>
            <a:cxnLst/>
            <a:rect r="r" b="b" t="t" l="l"/>
            <a:pathLst>
              <a:path h="916357" w="901362">
                <a:moveTo>
                  <a:pt x="0" y="0"/>
                </a:moveTo>
                <a:lnTo>
                  <a:pt x="901362" y="0"/>
                </a:lnTo>
                <a:lnTo>
                  <a:pt x="901362" y="916357"/>
                </a:lnTo>
                <a:lnTo>
                  <a:pt x="0" y="9163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5400000">
            <a:off x="-10782321" y="4902386"/>
            <a:ext cx="24012912" cy="7628483"/>
            <a:chOff x="0" y="0"/>
            <a:chExt cx="6324388" cy="2009148"/>
          </a:xfrm>
        </p:grpSpPr>
        <p:sp>
          <p:nvSpPr>
            <p:cNvPr name="Freeform 4" id="4"/>
            <p:cNvSpPr/>
            <p:nvPr/>
          </p:nvSpPr>
          <p:spPr>
            <a:xfrm flipH="false" flipV="false" rot="0">
              <a:off x="0" y="0"/>
              <a:ext cx="6324388" cy="2009148"/>
            </a:xfrm>
            <a:custGeom>
              <a:avLst/>
              <a:gdLst/>
              <a:ahLst/>
              <a:cxnLst/>
              <a:rect r="r" b="b" t="t" l="l"/>
              <a:pathLst>
                <a:path h="2009148" w="6324388">
                  <a:moveTo>
                    <a:pt x="0" y="0"/>
                  </a:moveTo>
                  <a:lnTo>
                    <a:pt x="6324388" y="0"/>
                  </a:lnTo>
                  <a:lnTo>
                    <a:pt x="6324388" y="2009148"/>
                  </a:lnTo>
                  <a:lnTo>
                    <a:pt x="0" y="2009148"/>
                  </a:lnTo>
                  <a:close/>
                </a:path>
              </a:pathLst>
            </a:custGeom>
            <a:solidFill>
              <a:srgbClr val="195759"/>
            </a:solidFill>
          </p:spPr>
        </p:sp>
        <p:sp>
          <p:nvSpPr>
            <p:cNvPr name="TextBox 5" id="5"/>
            <p:cNvSpPr txBox="true"/>
            <p:nvPr/>
          </p:nvSpPr>
          <p:spPr>
            <a:xfrm>
              <a:off x="0" y="-47625"/>
              <a:ext cx="6324388" cy="2056773"/>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0">
            <a:off x="9593334" y="2205401"/>
            <a:ext cx="7830580" cy="2863298"/>
          </a:xfrm>
          <a:prstGeom prst="rect">
            <a:avLst/>
          </a:prstGeom>
        </p:spPr>
        <p:txBody>
          <a:bodyPr anchor="t" rtlCol="false" tIns="0" lIns="0" bIns="0" rIns="0">
            <a:spAutoFit/>
          </a:bodyPr>
          <a:lstStyle/>
          <a:p>
            <a:pPr algn="l">
              <a:lnSpc>
                <a:spcPts val="11338"/>
              </a:lnSpc>
            </a:pPr>
            <a:r>
              <a:rPr lang="en-US" sz="9370" b="true">
                <a:solidFill>
                  <a:srgbClr val="01003B"/>
                </a:solidFill>
                <a:latin typeface="Be Vietnam Ultra-Bold"/>
                <a:ea typeface="Be Vietnam Ultra-Bold"/>
                <a:cs typeface="Be Vietnam Ultra-Bold"/>
                <a:sym typeface="Be Vietnam Ultra-Bold"/>
              </a:rPr>
              <a:t>MARKET</a:t>
            </a:r>
          </a:p>
          <a:p>
            <a:pPr algn="l">
              <a:lnSpc>
                <a:spcPts val="11338"/>
              </a:lnSpc>
            </a:pPr>
            <a:r>
              <a:rPr lang="en-US" sz="9370" b="true">
                <a:solidFill>
                  <a:srgbClr val="01003B"/>
                </a:solidFill>
                <a:latin typeface="Be Vietnam Ultra-Bold"/>
                <a:ea typeface="Be Vietnam Ultra-Bold"/>
                <a:cs typeface="Be Vietnam Ultra-Bold"/>
                <a:sym typeface="Be Vietnam Ultra-Bold"/>
              </a:rPr>
              <a:t>TRENDS</a:t>
            </a:r>
          </a:p>
        </p:txBody>
      </p:sp>
      <p:sp>
        <p:nvSpPr>
          <p:cNvPr name="TextBox 7" id="7"/>
          <p:cNvSpPr txBox="true"/>
          <p:nvPr/>
        </p:nvSpPr>
        <p:spPr>
          <a:xfrm rot="0">
            <a:off x="9593334" y="5344924"/>
            <a:ext cx="7033991" cy="2968478"/>
          </a:xfrm>
          <a:prstGeom prst="rect">
            <a:avLst/>
          </a:prstGeom>
        </p:spPr>
        <p:txBody>
          <a:bodyPr anchor="t" rtlCol="false" tIns="0" lIns="0" bIns="0" rIns="0">
            <a:spAutoFit/>
          </a:bodyPr>
          <a:lstStyle/>
          <a:p>
            <a:pPr algn="l">
              <a:lnSpc>
                <a:spcPts val="4004"/>
              </a:lnSpc>
            </a:pPr>
            <a:r>
              <a:rPr lang="en-US" sz="2502">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8" id="8"/>
          <p:cNvGrpSpPr/>
          <p:nvPr/>
        </p:nvGrpSpPr>
        <p:grpSpPr>
          <a:xfrm rot="8100000">
            <a:off x="16119176" y="1722797"/>
            <a:ext cx="2103985" cy="210398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51515" y="0"/>
                  </a:moveTo>
                  <a:lnTo>
                    <a:pt x="761285" y="0"/>
                  </a:lnTo>
                  <a:cubicBezTo>
                    <a:pt x="789736" y="0"/>
                    <a:pt x="812800" y="23064"/>
                    <a:pt x="812800" y="51515"/>
                  </a:cubicBezTo>
                  <a:lnTo>
                    <a:pt x="812800" y="761285"/>
                  </a:lnTo>
                  <a:cubicBezTo>
                    <a:pt x="812800" y="789736"/>
                    <a:pt x="789736" y="812800"/>
                    <a:pt x="761285" y="812800"/>
                  </a:cubicBezTo>
                  <a:lnTo>
                    <a:pt x="51515" y="812800"/>
                  </a:lnTo>
                  <a:cubicBezTo>
                    <a:pt x="23064" y="812800"/>
                    <a:pt x="0" y="789736"/>
                    <a:pt x="0" y="761285"/>
                  </a:cubicBezTo>
                  <a:lnTo>
                    <a:pt x="0" y="51515"/>
                  </a:lnTo>
                  <a:cubicBezTo>
                    <a:pt x="0" y="23064"/>
                    <a:pt x="23064" y="0"/>
                    <a:pt x="51515" y="0"/>
                  </a:cubicBezTo>
                  <a:close/>
                </a:path>
              </a:pathLst>
            </a:custGeom>
            <a:gradFill rotWithShape="true">
              <a:gsLst>
                <a:gs pos="0">
                  <a:srgbClr val="48CFAE">
                    <a:alpha val="100000"/>
                  </a:srgbClr>
                </a:gs>
                <a:gs pos="100000">
                  <a:srgbClr val="006D83">
                    <a:alpha val="100000"/>
                  </a:srgbClr>
                </a:gs>
              </a:gsLst>
              <a:lin ang="5400000"/>
            </a:gra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8100000">
            <a:off x="13520930" y="-3509309"/>
            <a:ext cx="4742111" cy="47421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true">
              <a:gsLst>
                <a:gs pos="0">
                  <a:srgbClr val="48CFAE">
                    <a:alpha val="100000"/>
                  </a:srgbClr>
                </a:gs>
                <a:gs pos="100000">
                  <a:srgbClr val="006D83">
                    <a:alpha val="100000"/>
                  </a:srgbClr>
                </a:gs>
              </a:gsLst>
              <a:lin ang="5400000"/>
            </a:gra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2700000">
            <a:off x="18312959" y="-1232802"/>
            <a:ext cx="4742111" cy="474211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true">
              <a:gsLst>
                <a:gs pos="0">
                  <a:srgbClr val="48CFAE">
                    <a:alpha val="100000"/>
                  </a:srgbClr>
                </a:gs>
                <a:gs pos="100000">
                  <a:srgbClr val="006D83">
                    <a:alpha val="100000"/>
                  </a:srgbClr>
                </a:gs>
              </a:gsLst>
              <a:lin ang="0"/>
            </a:gradFill>
          </p:spPr>
        </p:sp>
        <p:sp>
          <p:nvSpPr>
            <p:cNvPr name="TextBox 16" id="16"/>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8100000">
            <a:off x="16677587" y="644672"/>
            <a:ext cx="987162" cy="9871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5400000">
            <a:off x="1033227" y="1392172"/>
            <a:ext cx="8010298" cy="7502656"/>
            <a:chOff x="0" y="0"/>
            <a:chExt cx="3094495" cy="2898386"/>
          </a:xfrm>
        </p:grpSpPr>
        <p:sp>
          <p:nvSpPr>
            <p:cNvPr name="Freeform 21" id="21"/>
            <p:cNvSpPr/>
            <p:nvPr/>
          </p:nvSpPr>
          <p:spPr>
            <a:xfrm flipH="false" flipV="false" rot="0">
              <a:off x="0" y="0"/>
              <a:ext cx="3094495" cy="2898386"/>
            </a:xfrm>
            <a:custGeom>
              <a:avLst/>
              <a:gdLst/>
              <a:ahLst/>
              <a:cxnLst/>
              <a:rect r="r" b="b" t="t" l="l"/>
              <a:pathLst>
                <a:path h="2898386" w="3094495">
                  <a:moveTo>
                    <a:pt x="13531" y="0"/>
                  </a:moveTo>
                  <a:lnTo>
                    <a:pt x="3080964" y="0"/>
                  </a:lnTo>
                  <a:cubicBezTo>
                    <a:pt x="3084553" y="0"/>
                    <a:pt x="3087994" y="1426"/>
                    <a:pt x="3090532" y="3963"/>
                  </a:cubicBezTo>
                  <a:cubicBezTo>
                    <a:pt x="3093070" y="6501"/>
                    <a:pt x="3094495" y="9942"/>
                    <a:pt x="3094495" y="13531"/>
                  </a:cubicBezTo>
                  <a:lnTo>
                    <a:pt x="3094495" y="2884855"/>
                  </a:lnTo>
                  <a:cubicBezTo>
                    <a:pt x="3094495" y="2888443"/>
                    <a:pt x="3093070" y="2891885"/>
                    <a:pt x="3090532" y="2894423"/>
                  </a:cubicBezTo>
                  <a:cubicBezTo>
                    <a:pt x="3087994" y="2896960"/>
                    <a:pt x="3084553" y="2898386"/>
                    <a:pt x="3080964" y="2898386"/>
                  </a:cubicBezTo>
                  <a:lnTo>
                    <a:pt x="13531" y="2898386"/>
                  </a:lnTo>
                  <a:cubicBezTo>
                    <a:pt x="9942" y="2898386"/>
                    <a:pt x="6501" y="2896960"/>
                    <a:pt x="3963" y="2894423"/>
                  </a:cubicBezTo>
                  <a:cubicBezTo>
                    <a:pt x="1426" y="2891885"/>
                    <a:pt x="0" y="2888443"/>
                    <a:pt x="0" y="2884855"/>
                  </a:cubicBezTo>
                  <a:lnTo>
                    <a:pt x="0" y="13531"/>
                  </a:lnTo>
                  <a:cubicBezTo>
                    <a:pt x="0" y="9942"/>
                    <a:pt x="1426" y="6501"/>
                    <a:pt x="3963" y="3963"/>
                  </a:cubicBezTo>
                  <a:cubicBezTo>
                    <a:pt x="6501" y="1426"/>
                    <a:pt x="9942" y="0"/>
                    <a:pt x="13531" y="0"/>
                  </a:cubicBezTo>
                  <a:close/>
                </a:path>
              </a:pathLst>
            </a:custGeom>
            <a:solidFill>
              <a:srgbClr val="FFFFFF"/>
            </a:solidFill>
            <a:ln w="104775" cap="sq">
              <a:solidFill>
                <a:srgbClr val="48CFAE"/>
              </a:solidFill>
              <a:prstDash val="solid"/>
              <a:miter/>
            </a:ln>
          </p:spPr>
        </p:sp>
        <p:sp>
          <p:nvSpPr>
            <p:cNvPr name="TextBox 22" id="22"/>
            <p:cNvSpPr txBox="true"/>
            <p:nvPr/>
          </p:nvSpPr>
          <p:spPr>
            <a:xfrm>
              <a:off x="0" y="-47625"/>
              <a:ext cx="3094495" cy="2946011"/>
            </a:xfrm>
            <a:prstGeom prst="rect">
              <a:avLst/>
            </a:prstGeom>
          </p:spPr>
          <p:txBody>
            <a:bodyPr anchor="ctr" rtlCol="false" tIns="50800" lIns="50800" bIns="50800" rIns="50800"/>
            <a:lstStyle/>
            <a:p>
              <a:pPr algn="ctr">
                <a:lnSpc>
                  <a:spcPts val="2800"/>
                </a:lnSpc>
              </a:pPr>
            </a:p>
          </p:txBody>
        </p:sp>
      </p:grpSp>
      <p:pic>
        <p:nvPicPr>
          <p:cNvPr name="Picture 23" id="23"/>
          <p:cNvPicPr>
            <a:picLocks noChangeAspect="true"/>
          </p:cNvPicPr>
          <p:nvPr/>
        </p:nvPicPr>
        <p:blipFill>
          <a:blip r:embed="rId3"/>
          <a:stretch>
            <a:fillRect/>
          </a:stretch>
        </p:blipFill>
        <p:spPr>
          <a:xfrm rot="0">
            <a:off x="1407564" y="1922050"/>
            <a:ext cx="7261625" cy="6826014"/>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0">
            <a:off x="1462911" y="5734255"/>
            <a:ext cx="1529070" cy="15290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4480"/>
                </a:lnSpc>
              </a:pPr>
              <a:r>
                <a:rPr lang="en-US" b="true" sz="3200">
                  <a:solidFill>
                    <a:srgbClr val="FFFFFF"/>
                  </a:solidFill>
                  <a:latin typeface="Be Vietnam Ultra-Bold"/>
                  <a:ea typeface="Be Vietnam Ultra-Bold"/>
                  <a:cs typeface="Be Vietnam Ultra-Bold"/>
                  <a:sym typeface="Be Vietnam Ultra-Bold"/>
                </a:rPr>
                <a:t>2017</a:t>
              </a:r>
            </a:p>
          </p:txBody>
        </p:sp>
      </p:grpSp>
      <p:sp>
        <p:nvSpPr>
          <p:cNvPr name="AutoShape 6" id="6"/>
          <p:cNvSpPr/>
          <p:nvPr/>
        </p:nvSpPr>
        <p:spPr>
          <a:xfrm flipV="true">
            <a:off x="2929402" y="5348602"/>
            <a:ext cx="1958895" cy="846759"/>
          </a:xfrm>
          <a:prstGeom prst="line">
            <a:avLst/>
          </a:prstGeom>
          <a:ln cap="flat" w="38100">
            <a:solidFill>
              <a:srgbClr val="000000"/>
            </a:solidFill>
            <a:prstDash val="sysDash"/>
            <a:headEnd type="none" len="sm" w="sm"/>
            <a:tailEnd type="none" len="sm" w="sm"/>
          </a:ln>
        </p:spPr>
      </p:sp>
      <p:grpSp>
        <p:nvGrpSpPr>
          <p:cNvPr name="Group 7" id="7"/>
          <p:cNvGrpSpPr/>
          <p:nvPr/>
        </p:nvGrpSpPr>
        <p:grpSpPr>
          <a:xfrm rot="0">
            <a:off x="4825717" y="4280637"/>
            <a:ext cx="1529070" cy="152907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4480"/>
                </a:lnSpc>
              </a:pPr>
              <a:r>
                <a:rPr lang="en-US" b="true" sz="3200">
                  <a:solidFill>
                    <a:srgbClr val="FFFFFF"/>
                  </a:solidFill>
                  <a:latin typeface="Be Vietnam Ultra-Bold"/>
                  <a:ea typeface="Be Vietnam Ultra-Bold"/>
                  <a:cs typeface="Be Vietnam Ultra-Bold"/>
                  <a:sym typeface="Be Vietnam Ultra-Bold"/>
                </a:rPr>
                <a:t>2018</a:t>
              </a:r>
            </a:p>
          </p:txBody>
        </p:sp>
      </p:grpSp>
      <p:grpSp>
        <p:nvGrpSpPr>
          <p:cNvPr name="Group 10" id="10"/>
          <p:cNvGrpSpPr/>
          <p:nvPr/>
        </p:nvGrpSpPr>
        <p:grpSpPr>
          <a:xfrm rot="0">
            <a:off x="8296427" y="5627937"/>
            <a:ext cx="1529070" cy="152907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4480"/>
                </a:lnSpc>
              </a:pPr>
              <a:r>
                <a:rPr lang="en-US" b="true" sz="3200">
                  <a:solidFill>
                    <a:srgbClr val="FFFFFF"/>
                  </a:solidFill>
                  <a:latin typeface="Be Vietnam Ultra-Bold"/>
                  <a:ea typeface="Be Vietnam Ultra-Bold"/>
                  <a:cs typeface="Be Vietnam Ultra-Bold"/>
                  <a:sym typeface="Be Vietnam Ultra-Bold"/>
                </a:rPr>
                <a:t>2020</a:t>
              </a:r>
            </a:p>
          </p:txBody>
        </p:sp>
      </p:grpSp>
      <p:grpSp>
        <p:nvGrpSpPr>
          <p:cNvPr name="Group 13" id="13"/>
          <p:cNvGrpSpPr/>
          <p:nvPr/>
        </p:nvGrpSpPr>
        <p:grpSpPr>
          <a:xfrm rot="0">
            <a:off x="11757826" y="4214539"/>
            <a:ext cx="1529070" cy="152907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4480"/>
                </a:lnSpc>
              </a:pPr>
              <a:r>
                <a:rPr lang="en-US" b="true" sz="3200">
                  <a:solidFill>
                    <a:srgbClr val="FFFFFF"/>
                  </a:solidFill>
                  <a:latin typeface="Be Vietnam Ultra-Bold"/>
                  <a:ea typeface="Be Vietnam Ultra-Bold"/>
                  <a:cs typeface="Be Vietnam Ultra-Bold"/>
                  <a:sym typeface="Be Vietnam Ultra-Bold"/>
                </a:rPr>
                <a:t>2023</a:t>
              </a:r>
            </a:p>
          </p:txBody>
        </p:sp>
      </p:grpSp>
      <p:grpSp>
        <p:nvGrpSpPr>
          <p:cNvPr name="Group 16" id="16"/>
          <p:cNvGrpSpPr/>
          <p:nvPr/>
        </p:nvGrpSpPr>
        <p:grpSpPr>
          <a:xfrm rot="0">
            <a:off x="15183585" y="5627937"/>
            <a:ext cx="1529070" cy="152907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4480"/>
                </a:lnSpc>
              </a:pPr>
              <a:r>
                <a:rPr lang="en-US" b="true" sz="3200">
                  <a:solidFill>
                    <a:srgbClr val="FFFFFF"/>
                  </a:solidFill>
                  <a:latin typeface="Be Vietnam Ultra-Bold"/>
                  <a:ea typeface="Be Vietnam Ultra-Bold"/>
                  <a:cs typeface="Be Vietnam Ultra-Bold"/>
                  <a:sym typeface="Be Vietnam Ultra-Bold"/>
                </a:rPr>
                <a:t>2030</a:t>
              </a:r>
            </a:p>
          </p:txBody>
        </p:sp>
      </p:grpSp>
      <p:sp>
        <p:nvSpPr>
          <p:cNvPr name="TextBox 19" id="19"/>
          <p:cNvSpPr txBox="true"/>
          <p:nvPr/>
        </p:nvSpPr>
        <p:spPr>
          <a:xfrm rot="0">
            <a:off x="1028700" y="3420348"/>
            <a:ext cx="3751478" cy="342172"/>
          </a:xfrm>
          <a:prstGeom prst="rect">
            <a:avLst/>
          </a:prstGeom>
        </p:spPr>
        <p:txBody>
          <a:bodyPr anchor="t" rtlCol="false" tIns="0" lIns="0" bIns="0" rIns="0">
            <a:spAutoFit/>
          </a:bodyPr>
          <a:lstStyle/>
          <a:p>
            <a:pPr algn="l" marL="508839" indent="-254419" lvl="1">
              <a:lnSpc>
                <a:spcPts val="2710"/>
              </a:lnSpc>
              <a:buFont typeface="Arial"/>
              <a:buChar char="•"/>
            </a:pPr>
            <a:r>
              <a:rPr lang="en-US" b="true" sz="2356">
                <a:solidFill>
                  <a:srgbClr val="343D4A"/>
                </a:solidFill>
                <a:latin typeface="Be Vietnam Ultra-Bold"/>
                <a:ea typeface="Be Vietnam Ultra-Bold"/>
                <a:cs typeface="Be Vietnam Ultra-Bold"/>
                <a:sym typeface="Be Vietnam Ultra-Bold"/>
              </a:rPr>
              <a:t>Analysis</a:t>
            </a:r>
          </a:p>
        </p:txBody>
      </p:sp>
      <p:sp>
        <p:nvSpPr>
          <p:cNvPr name="TextBox 20" id="20"/>
          <p:cNvSpPr txBox="true"/>
          <p:nvPr/>
        </p:nvSpPr>
        <p:spPr>
          <a:xfrm rot="0">
            <a:off x="1317499" y="3879401"/>
            <a:ext cx="2591350" cy="1263834"/>
          </a:xfrm>
          <a:prstGeom prst="rect">
            <a:avLst/>
          </a:prstGeom>
        </p:spPr>
        <p:txBody>
          <a:bodyPr anchor="t" rtlCol="false" tIns="0" lIns="0" bIns="0" rIns="0">
            <a:spAutoFit/>
          </a:bodyPr>
          <a:lstStyle/>
          <a:p>
            <a:pPr algn="l" marL="0" indent="0" lvl="0">
              <a:lnSpc>
                <a:spcPts val="2026"/>
              </a:lnSpc>
              <a:spcBef>
                <a:spcPct val="0"/>
              </a:spcBef>
            </a:pPr>
            <a:r>
              <a:rPr lang="en-US" sz="1571" u="none">
                <a:solidFill>
                  <a:srgbClr val="46483F"/>
                </a:solidFill>
                <a:latin typeface="Be Vietnam"/>
                <a:ea typeface="Be Vietnam"/>
                <a:cs typeface="Be Vietnam"/>
                <a:sym typeface="Be Vietnam"/>
              </a:rPr>
              <a:t>Lorem ipsum dolor sit amet, consectetur adipiscing elit. Ut a enim nec nisl ullamcorper eleifend.</a:t>
            </a:r>
          </a:p>
        </p:txBody>
      </p:sp>
      <p:sp>
        <p:nvSpPr>
          <p:cNvPr name="TextBox 21" id="21"/>
          <p:cNvSpPr txBox="true"/>
          <p:nvPr/>
        </p:nvSpPr>
        <p:spPr>
          <a:xfrm rot="0">
            <a:off x="7868605" y="3365619"/>
            <a:ext cx="3751478" cy="342172"/>
          </a:xfrm>
          <a:prstGeom prst="rect">
            <a:avLst/>
          </a:prstGeom>
        </p:spPr>
        <p:txBody>
          <a:bodyPr anchor="t" rtlCol="false" tIns="0" lIns="0" bIns="0" rIns="0">
            <a:spAutoFit/>
          </a:bodyPr>
          <a:lstStyle/>
          <a:p>
            <a:pPr algn="l" marL="508839" indent="-254419" lvl="1">
              <a:lnSpc>
                <a:spcPts val="2710"/>
              </a:lnSpc>
              <a:buFont typeface="Arial"/>
              <a:buChar char="•"/>
            </a:pPr>
            <a:r>
              <a:rPr lang="en-US" b="true" sz="2356">
                <a:solidFill>
                  <a:srgbClr val="343D4A"/>
                </a:solidFill>
                <a:latin typeface="Be Vietnam Ultra-Bold"/>
                <a:ea typeface="Be Vietnam Ultra-Bold"/>
                <a:cs typeface="Be Vietnam Ultra-Bold"/>
                <a:sym typeface="Be Vietnam Ultra-Bold"/>
              </a:rPr>
              <a:t>Field results</a:t>
            </a:r>
          </a:p>
        </p:txBody>
      </p:sp>
      <p:sp>
        <p:nvSpPr>
          <p:cNvPr name="TextBox 22" id="22"/>
          <p:cNvSpPr txBox="true"/>
          <p:nvPr/>
        </p:nvSpPr>
        <p:spPr>
          <a:xfrm rot="0">
            <a:off x="14589636" y="3420348"/>
            <a:ext cx="3166023" cy="342172"/>
          </a:xfrm>
          <a:prstGeom prst="rect">
            <a:avLst/>
          </a:prstGeom>
        </p:spPr>
        <p:txBody>
          <a:bodyPr anchor="t" rtlCol="false" tIns="0" lIns="0" bIns="0" rIns="0">
            <a:spAutoFit/>
          </a:bodyPr>
          <a:lstStyle/>
          <a:p>
            <a:pPr algn="l" marL="508839" indent="-254419" lvl="1">
              <a:lnSpc>
                <a:spcPts val="2710"/>
              </a:lnSpc>
              <a:buFont typeface="Arial"/>
              <a:buChar char="•"/>
            </a:pPr>
            <a:r>
              <a:rPr lang="en-US" b="true" sz="2356">
                <a:solidFill>
                  <a:srgbClr val="343D4A"/>
                </a:solidFill>
                <a:latin typeface="Be Vietnam Ultra-Bold"/>
                <a:ea typeface="Be Vietnam Ultra-Bold"/>
                <a:cs typeface="Be Vietnam Ultra-Bold"/>
                <a:sym typeface="Be Vietnam Ultra-Bold"/>
              </a:rPr>
              <a:t>Launch</a:t>
            </a:r>
          </a:p>
        </p:txBody>
      </p:sp>
      <p:sp>
        <p:nvSpPr>
          <p:cNvPr name="TextBox 23" id="23"/>
          <p:cNvSpPr txBox="true"/>
          <p:nvPr/>
        </p:nvSpPr>
        <p:spPr>
          <a:xfrm rot="0">
            <a:off x="4259199" y="6508315"/>
            <a:ext cx="3368680" cy="342172"/>
          </a:xfrm>
          <a:prstGeom prst="rect">
            <a:avLst/>
          </a:prstGeom>
        </p:spPr>
        <p:txBody>
          <a:bodyPr anchor="t" rtlCol="false" tIns="0" lIns="0" bIns="0" rIns="0">
            <a:spAutoFit/>
          </a:bodyPr>
          <a:lstStyle/>
          <a:p>
            <a:pPr algn="l" marL="508839" indent="-254419" lvl="1">
              <a:lnSpc>
                <a:spcPts val="2710"/>
              </a:lnSpc>
              <a:buFont typeface="Arial"/>
              <a:buChar char="•"/>
            </a:pPr>
            <a:r>
              <a:rPr lang="en-US" b="true" sz="2356">
                <a:solidFill>
                  <a:srgbClr val="343D4A"/>
                </a:solidFill>
                <a:latin typeface="Be Vietnam Ultra-Bold"/>
                <a:ea typeface="Be Vietnam Ultra-Bold"/>
                <a:cs typeface="Be Vietnam Ultra-Bold"/>
                <a:sym typeface="Be Vietnam Ultra-Bold"/>
              </a:rPr>
              <a:t>Evaluation</a:t>
            </a:r>
          </a:p>
        </p:txBody>
      </p:sp>
      <p:sp>
        <p:nvSpPr>
          <p:cNvPr name="TextBox 24" id="24"/>
          <p:cNvSpPr txBox="true"/>
          <p:nvPr/>
        </p:nvSpPr>
        <p:spPr>
          <a:xfrm rot="0">
            <a:off x="11516162" y="6508315"/>
            <a:ext cx="3090879" cy="342172"/>
          </a:xfrm>
          <a:prstGeom prst="rect">
            <a:avLst/>
          </a:prstGeom>
        </p:spPr>
        <p:txBody>
          <a:bodyPr anchor="t" rtlCol="false" tIns="0" lIns="0" bIns="0" rIns="0">
            <a:spAutoFit/>
          </a:bodyPr>
          <a:lstStyle/>
          <a:p>
            <a:pPr algn="l" marL="508839" indent="-254419" lvl="1">
              <a:lnSpc>
                <a:spcPts val="2710"/>
              </a:lnSpc>
              <a:buFont typeface="Arial"/>
              <a:buChar char="•"/>
            </a:pPr>
            <a:r>
              <a:rPr lang="en-US" b="true" sz="2356">
                <a:solidFill>
                  <a:srgbClr val="343D4A"/>
                </a:solidFill>
                <a:latin typeface="Be Vietnam Ultra-Bold"/>
                <a:ea typeface="Be Vietnam Ultra-Bold"/>
                <a:cs typeface="Be Vietnam Ultra-Bold"/>
                <a:sym typeface="Be Vietnam Ultra-Bold"/>
              </a:rPr>
              <a:t>Revision</a:t>
            </a:r>
          </a:p>
        </p:txBody>
      </p:sp>
      <p:sp>
        <p:nvSpPr>
          <p:cNvPr name="AutoShape 25" id="25"/>
          <p:cNvSpPr/>
          <p:nvPr/>
        </p:nvSpPr>
        <p:spPr>
          <a:xfrm flipV="true">
            <a:off x="9768950" y="5268167"/>
            <a:ext cx="2045423" cy="835210"/>
          </a:xfrm>
          <a:prstGeom prst="line">
            <a:avLst/>
          </a:prstGeom>
          <a:ln cap="flat" w="38100">
            <a:solidFill>
              <a:srgbClr val="000000"/>
            </a:solidFill>
            <a:prstDash val="sysDash"/>
            <a:headEnd type="none" len="sm" w="sm"/>
            <a:tailEnd type="none" len="sm" w="sm"/>
          </a:ln>
        </p:spPr>
      </p:sp>
      <p:sp>
        <p:nvSpPr>
          <p:cNvPr name="AutoShape 26" id="26"/>
          <p:cNvSpPr/>
          <p:nvPr/>
        </p:nvSpPr>
        <p:spPr>
          <a:xfrm>
            <a:off x="6303162" y="5321917"/>
            <a:ext cx="2044891" cy="793809"/>
          </a:xfrm>
          <a:prstGeom prst="line">
            <a:avLst/>
          </a:prstGeom>
          <a:ln cap="flat" w="38100">
            <a:solidFill>
              <a:srgbClr val="000000"/>
            </a:solidFill>
            <a:prstDash val="sysDash"/>
            <a:headEnd type="none" len="sm" w="sm"/>
            <a:tailEnd type="none" len="sm" w="sm"/>
          </a:ln>
        </p:spPr>
      </p:sp>
      <p:sp>
        <p:nvSpPr>
          <p:cNvPr name="AutoShape 27" id="27"/>
          <p:cNvSpPr/>
          <p:nvPr/>
        </p:nvSpPr>
        <p:spPr>
          <a:xfrm>
            <a:off x="13229292" y="5270739"/>
            <a:ext cx="2011897" cy="830067"/>
          </a:xfrm>
          <a:prstGeom prst="line">
            <a:avLst/>
          </a:prstGeom>
          <a:ln cap="flat" w="38100">
            <a:solidFill>
              <a:srgbClr val="000000"/>
            </a:solidFill>
            <a:prstDash val="sysDash"/>
            <a:headEnd type="none" len="sm" w="sm"/>
            <a:tailEnd type="none" len="sm" w="sm"/>
          </a:ln>
        </p:spPr>
      </p:sp>
      <p:grpSp>
        <p:nvGrpSpPr>
          <p:cNvPr name="Group 28" id="28"/>
          <p:cNvGrpSpPr/>
          <p:nvPr/>
        </p:nvGrpSpPr>
        <p:grpSpPr>
          <a:xfrm rot="0">
            <a:off x="-900455" y="9284122"/>
            <a:ext cx="19615407" cy="3895402"/>
            <a:chOff x="0" y="0"/>
            <a:chExt cx="5166198" cy="1025950"/>
          </a:xfrm>
        </p:grpSpPr>
        <p:sp>
          <p:nvSpPr>
            <p:cNvPr name="Freeform 29" id="29"/>
            <p:cNvSpPr/>
            <p:nvPr/>
          </p:nvSpPr>
          <p:spPr>
            <a:xfrm flipH="false" flipV="false" rot="0">
              <a:off x="0" y="0"/>
              <a:ext cx="5166198" cy="1025949"/>
            </a:xfrm>
            <a:custGeom>
              <a:avLst/>
              <a:gdLst/>
              <a:ahLst/>
              <a:cxnLst/>
              <a:rect r="r" b="b" t="t" l="l"/>
              <a:pathLst>
                <a:path h="1025949" w="5166198">
                  <a:moveTo>
                    <a:pt x="0" y="0"/>
                  </a:moveTo>
                  <a:lnTo>
                    <a:pt x="5166198" y="0"/>
                  </a:lnTo>
                  <a:lnTo>
                    <a:pt x="5166198" y="1025949"/>
                  </a:lnTo>
                  <a:lnTo>
                    <a:pt x="0" y="1025949"/>
                  </a:lnTo>
                  <a:close/>
                </a:path>
              </a:pathLst>
            </a:custGeom>
            <a:solidFill>
              <a:srgbClr val="195759"/>
            </a:solidFill>
          </p:spPr>
        </p:sp>
        <p:sp>
          <p:nvSpPr>
            <p:cNvPr name="TextBox 30" id="30"/>
            <p:cNvSpPr txBox="true"/>
            <p:nvPr/>
          </p:nvSpPr>
          <p:spPr>
            <a:xfrm>
              <a:off x="0" y="-47625"/>
              <a:ext cx="5166198" cy="1073575"/>
            </a:xfrm>
            <a:prstGeom prst="rect">
              <a:avLst/>
            </a:prstGeom>
          </p:spPr>
          <p:txBody>
            <a:bodyPr anchor="ctr" rtlCol="false" tIns="50800" lIns="50800" bIns="50800" rIns="50800"/>
            <a:lstStyle/>
            <a:p>
              <a:pPr algn="ctr">
                <a:lnSpc>
                  <a:spcPts val="2800"/>
                </a:lnSpc>
              </a:pPr>
            </a:p>
          </p:txBody>
        </p:sp>
      </p:grpSp>
      <p:sp>
        <p:nvSpPr>
          <p:cNvPr name="TextBox 31" id="31"/>
          <p:cNvSpPr txBox="true"/>
          <p:nvPr/>
        </p:nvSpPr>
        <p:spPr>
          <a:xfrm rot="0">
            <a:off x="3558804" y="1228107"/>
            <a:ext cx="11195139" cy="1280261"/>
          </a:xfrm>
          <a:prstGeom prst="rect">
            <a:avLst/>
          </a:prstGeom>
        </p:spPr>
        <p:txBody>
          <a:bodyPr anchor="t" rtlCol="false" tIns="0" lIns="0" bIns="0" rIns="0">
            <a:spAutoFit/>
          </a:bodyPr>
          <a:lstStyle/>
          <a:p>
            <a:pPr algn="ctr">
              <a:lnSpc>
                <a:spcPts val="9729"/>
              </a:lnSpc>
            </a:pPr>
            <a:r>
              <a:rPr lang="en-US" b="true" sz="9445" spc="302">
                <a:solidFill>
                  <a:srgbClr val="01003B"/>
                </a:solidFill>
                <a:latin typeface="Be Vietnam Ultra-Bold"/>
                <a:ea typeface="Be Vietnam Ultra-Bold"/>
                <a:cs typeface="Be Vietnam Ultra-Bold"/>
                <a:sym typeface="Be Vietnam Ultra-Bold"/>
              </a:rPr>
              <a:t>TIMELINE</a:t>
            </a:r>
          </a:p>
        </p:txBody>
      </p:sp>
      <p:sp>
        <p:nvSpPr>
          <p:cNvPr name="TextBox 32" id="32"/>
          <p:cNvSpPr txBox="true"/>
          <p:nvPr/>
        </p:nvSpPr>
        <p:spPr>
          <a:xfrm rot="0">
            <a:off x="8044518" y="3879401"/>
            <a:ext cx="2591350" cy="1263834"/>
          </a:xfrm>
          <a:prstGeom prst="rect">
            <a:avLst/>
          </a:prstGeom>
        </p:spPr>
        <p:txBody>
          <a:bodyPr anchor="t" rtlCol="false" tIns="0" lIns="0" bIns="0" rIns="0">
            <a:spAutoFit/>
          </a:bodyPr>
          <a:lstStyle/>
          <a:p>
            <a:pPr algn="l" marL="0" indent="0" lvl="0">
              <a:lnSpc>
                <a:spcPts val="2026"/>
              </a:lnSpc>
              <a:spcBef>
                <a:spcPct val="0"/>
              </a:spcBef>
            </a:pPr>
            <a:r>
              <a:rPr lang="en-US" sz="1571" u="none">
                <a:solidFill>
                  <a:srgbClr val="46483F"/>
                </a:solidFill>
                <a:latin typeface="Be Vietnam"/>
                <a:ea typeface="Be Vietnam"/>
                <a:cs typeface="Be Vietnam"/>
                <a:sym typeface="Be Vietnam"/>
              </a:rPr>
              <a:t>Lorem ipsum dolor sit amet, consectetur adipiscing elit. Ut a enim nec nisl ullamcorper eleifend.</a:t>
            </a:r>
          </a:p>
        </p:txBody>
      </p:sp>
      <p:grpSp>
        <p:nvGrpSpPr>
          <p:cNvPr name="Group 33" id="33"/>
          <p:cNvGrpSpPr/>
          <p:nvPr/>
        </p:nvGrpSpPr>
        <p:grpSpPr>
          <a:xfrm rot="0">
            <a:off x="-651330" y="9296911"/>
            <a:ext cx="19615407" cy="3895402"/>
            <a:chOff x="0" y="0"/>
            <a:chExt cx="5166198" cy="1025950"/>
          </a:xfrm>
        </p:grpSpPr>
        <p:sp>
          <p:nvSpPr>
            <p:cNvPr name="Freeform 34" id="34"/>
            <p:cNvSpPr/>
            <p:nvPr/>
          </p:nvSpPr>
          <p:spPr>
            <a:xfrm flipH="false" flipV="false" rot="0">
              <a:off x="0" y="0"/>
              <a:ext cx="5166198" cy="1025949"/>
            </a:xfrm>
            <a:custGeom>
              <a:avLst/>
              <a:gdLst/>
              <a:ahLst/>
              <a:cxnLst/>
              <a:rect r="r" b="b" t="t" l="l"/>
              <a:pathLst>
                <a:path h="1025949" w="5166198">
                  <a:moveTo>
                    <a:pt x="0" y="0"/>
                  </a:moveTo>
                  <a:lnTo>
                    <a:pt x="5166198" y="0"/>
                  </a:lnTo>
                  <a:lnTo>
                    <a:pt x="5166198" y="1025949"/>
                  </a:lnTo>
                  <a:lnTo>
                    <a:pt x="0" y="1025949"/>
                  </a:lnTo>
                  <a:close/>
                </a:path>
              </a:pathLst>
            </a:custGeom>
            <a:solidFill>
              <a:srgbClr val="195759"/>
            </a:solidFill>
          </p:spPr>
        </p:sp>
        <p:sp>
          <p:nvSpPr>
            <p:cNvPr name="TextBox 35" id="35"/>
            <p:cNvSpPr txBox="true"/>
            <p:nvPr/>
          </p:nvSpPr>
          <p:spPr>
            <a:xfrm>
              <a:off x="0" y="-47625"/>
              <a:ext cx="5166198" cy="1073575"/>
            </a:xfrm>
            <a:prstGeom prst="rect">
              <a:avLst/>
            </a:prstGeom>
          </p:spPr>
          <p:txBody>
            <a:bodyPr anchor="ctr" rtlCol="false" tIns="50800" lIns="50800" bIns="50800" rIns="50800"/>
            <a:lstStyle/>
            <a:p>
              <a:pPr algn="ctr">
                <a:lnSpc>
                  <a:spcPts val="2800"/>
                </a:lnSpc>
              </a:pPr>
            </a:p>
          </p:txBody>
        </p:sp>
      </p:grpSp>
      <p:sp>
        <p:nvSpPr>
          <p:cNvPr name="TextBox 36" id="36"/>
          <p:cNvSpPr txBox="true"/>
          <p:nvPr/>
        </p:nvSpPr>
        <p:spPr>
          <a:xfrm rot="0">
            <a:off x="14878435" y="3941346"/>
            <a:ext cx="2591350" cy="1263834"/>
          </a:xfrm>
          <a:prstGeom prst="rect">
            <a:avLst/>
          </a:prstGeom>
        </p:spPr>
        <p:txBody>
          <a:bodyPr anchor="t" rtlCol="false" tIns="0" lIns="0" bIns="0" rIns="0">
            <a:spAutoFit/>
          </a:bodyPr>
          <a:lstStyle/>
          <a:p>
            <a:pPr algn="l" marL="0" indent="0" lvl="0">
              <a:lnSpc>
                <a:spcPts val="2026"/>
              </a:lnSpc>
              <a:spcBef>
                <a:spcPct val="0"/>
              </a:spcBef>
            </a:pPr>
            <a:r>
              <a:rPr lang="en-US" sz="1571" u="none">
                <a:solidFill>
                  <a:srgbClr val="46483F"/>
                </a:solidFill>
                <a:latin typeface="Be Vietnam"/>
                <a:ea typeface="Be Vietnam"/>
                <a:cs typeface="Be Vietnam"/>
                <a:sym typeface="Be Vietnam"/>
              </a:rPr>
              <a:t>Lorem ipsum dolor sit amet, consectetur adipiscing elit. Ut a enim nec nisl ullamcorper eleifend.</a:t>
            </a:r>
          </a:p>
        </p:txBody>
      </p:sp>
      <p:sp>
        <p:nvSpPr>
          <p:cNvPr name="TextBox 37" id="37"/>
          <p:cNvSpPr txBox="true"/>
          <p:nvPr/>
        </p:nvSpPr>
        <p:spPr>
          <a:xfrm rot="0">
            <a:off x="4641796" y="6964787"/>
            <a:ext cx="2591350" cy="1263834"/>
          </a:xfrm>
          <a:prstGeom prst="rect">
            <a:avLst/>
          </a:prstGeom>
        </p:spPr>
        <p:txBody>
          <a:bodyPr anchor="t" rtlCol="false" tIns="0" lIns="0" bIns="0" rIns="0">
            <a:spAutoFit/>
          </a:bodyPr>
          <a:lstStyle/>
          <a:p>
            <a:pPr algn="l" marL="0" indent="0" lvl="0">
              <a:lnSpc>
                <a:spcPts val="2026"/>
              </a:lnSpc>
              <a:spcBef>
                <a:spcPct val="0"/>
              </a:spcBef>
            </a:pPr>
            <a:r>
              <a:rPr lang="en-US" sz="1571" u="none">
                <a:solidFill>
                  <a:srgbClr val="46483F"/>
                </a:solidFill>
                <a:latin typeface="Be Vietnam"/>
                <a:ea typeface="Be Vietnam"/>
                <a:cs typeface="Be Vietnam"/>
                <a:sym typeface="Be Vietnam"/>
              </a:rPr>
              <a:t>Lorem ipsum dolor sit amet, consectetur adipiscing elit. Ut a enim nec nisl ullamcorper eleifend.</a:t>
            </a:r>
          </a:p>
        </p:txBody>
      </p:sp>
      <p:sp>
        <p:nvSpPr>
          <p:cNvPr name="TextBox 38" id="38"/>
          <p:cNvSpPr txBox="true"/>
          <p:nvPr/>
        </p:nvSpPr>
        <p:spPr>
          <a:xfrm rot="0">
            <a:off x="11606997" y="7015503"/>
            <a:ext cx="2591350" cy="1263834"/>
          </a:xfrm>
          <a:prstGeom prst="rect">
            <a:avLst/>
          </a:prstGeom>
        </p:spPr>
        <p:txBody>
          <a:bodyPr anchor="t" rtlCol="false" tIns="0" lIns="0" bIns="0" rIns="0">
            <a:spAutoFit/>
          </a:bodyPr>
          <a:lstStyle/>
          <a:p>
            <a:pPr algn="l" marL="0" indent="0" lvl="0">
              <a:lnSpc>
                <a:spcPts val="2026"/>
              </a:lnSpc>
              <a:spcBef>
                <a:spcPct val="0"/>
              </a:spcBef>
            </a:pPr>
            <a:r>
              <a:rPr lang="en-US" sz="1571" u="none">
                <a:solidFill>
                  <a:srgbClr val="46483F"/>
                </a:solidFill>
                <a:latin typeface="Be Vietnam"/>
                <a:ea typeface="Be Vietnam"/>
                <a:cs typeface="Be Vietnam"/>
                <a:sym typeface="Be Vietnam"/>
              </a:rPr>
              <a:t>Lorem ipsum dolor sit amet, consectetur adipiscing elit. Ut a enim nec nisl ullamcorper eleifend.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sp>
        <p:nvSpPr>
          <p:cNvPr name="TextBox 3" id="3"/>
          <p:cNvSpPr txBox="true"/>
          <p:nvPr/>
        </p:nvSpPr>
        <p:spPr>
          <a:xfrm rot="0">
            <a:off x="3919631" y="1192614"/>
            <a:ext cx="10505888" cy="1076325"/>
          </a:xfrm>
          <a:prstGeom prst="rect">
            <a:avLst/>
          </a:prstGeom>
        </p:spPr>
        <p:txBody>
          <a:bodyPr anchor="t" rtlCol="false" tIns="0" lIns="0" bIns="0" rIns="0">
            <a:spAutoFit/>
          </a:bodyPr>
          <a:lstStyle/>
          <a:p>
            <a:pPr algn="ctr">
              <a:lnSpc>
                <a:spcPts val="8400"/>
              </a:lnSpc>
            </a:pPr>
            <a:r>
              <a:rPr lang="en-US" b="true" sz="7000">
                <a:solidFill>
                  <a:srgbClr val="01003B"/>
                </a:solidFill>
                <a:latin typeface="Be Vietnam Ultra-Bold"/>
                <a:ea typeface="Be Vietnam Ultra-Bold"/>
                <a:cs typeface="Be Vietnam Ultra-Bold"/>
                <a:sym typeface="Be Vietnam Ultra-Bold"/>
              </a:rPr>
              <a:t>PROPOSED BUDGET</a:t>
            </a:r>
          </a:p>
        </p:txBody>
      </p:sp>
      <p:grpSp>
        <p:nvGrpSpPr>
          <p:cNvPr name="Group 4" id="4"/>
          <p:cNvGrpSpPr/>
          <p:nvPr/>
        </p:nvGrpSpPr>
        <p:grpSpPr>
          <a:xfrm rot="-10800000">
            <a:off x="-1964784" y="5720631"/>
            <a:ext cx="21640247" cy="5734287"/>
            <a:chOff x="0" y="0"/>
            <a:chExt cx="5699489" cy="1510265"/>
          </a:xfrm>
        </p:grpSpPr>
        <p:sp>
          <p:nvSpPr>
            <p:cNvPr name="Freeform 5" id="5"/>
            <p:cNvSpPr/>
            <p:nvPr/>
          </p:nvSpPr>
          <p:spPr>
            <a:xfrm flipH="false" flipV="false" rot="0">
              <a:off x="0" y="0"/>
              <a:ext cx="5699489" cy="1510265"/>
            </a:xfrm>
            <a:custGeom>
              <a:avLst/>
              <a:gdLst/>
              <a:ahLst/>
              <a:cxnLst/>
              <a:rect r="r" b="b" t="t" l="l"/>
              <a:pathLst>
                <a:path h="1510265" w="5699489">
                  <a:moveTo>
                    <a:pt x="0" y="0"/>
                  </a:moveTo>
                  <a:lnTo>
                    <a:pt x="5699489" y="0"/>
                  </a:lnTo>
                  <a:lnTo>
                    <a:pt x="5699489" y="1510265"/>
                  </a:lnTo>
                  <a:lnTo>
                    <a:pt x="0" y="1510265"/>
                  </a:lnTo>
                  <a:close/>
                </a:path>
              </a:pathLst>
            </a:custGeom>
            <a:solidFill>
              <a:srgbClr val="195759"/>
            </a:solidFill>
          </p:spPr>
        </p:sp>
        <p:sp>
          <p:nvSpPr>
            <p:cNvPr name="TextBox 6" id="6"/>
            <p:cNvSpPr txBox="true"/>
            <p:nvPr/>
          </p:nvSpPr>
          <p:spPr>
            <a:xfrm>
              <a:off x="0" y="-47625"/>
              <a:ext cx="5699489" cy="1557890"/>
            </a:xfrm>
            <a:prstGeom prst="rect">
              <a:avLst/>
            </a:prstGeom>
          </p:spPr>
          <p:txBody>
            <a:bodyPr anchor="ctr" rtlCol="false" tIns="50800" lIns="50800" bIns="50800" rIns="50800"/>
            <a:lstStyle/>
            <a:p>
              <a:pPr algn="ctr">
                <a:lnSpc>
                  <a:spcPts val="2800"/>
                </a:lnSpc>
              </a:pPr>
            </a:p>
          </p:txBody>
        </p:sp>
      </p:grpSp>
      <p:graphicFrame>
        <p:nvGraphicFramePr>
          <p:cNvPr name="Table 7" id="7"/>
          <p:cNvGraphicFramePr>
            <a:graphicFrameLocks noGrp="true"/>
          </p:cNvGraphicFramePr>
          <p:nvPr/>
        </p:nvGraphicFramePr>
        <p:xfrm>
          <a:off x="1071563" y="3021739"/>
          <a:ext cx="16202025" cy="6236561"/>
        </p:xfrm>
        <a:graphic>
          <a:graphicData uri="http://schemas.openxmlformats.org/drawingml/2006/table">
            <a:tbl>
              <a:tblPr/>
              <a:tblGrid>
                <a:gridCol w="4050506"/>
                <a:gridCol w="4050506"/>
                <a:gridCol w="4050506"/>
                <a:gridCol w="4050506"/>
              </a:tblGrid>
              <a:tr h="1253178">
                <a:tc>
                  <a:txBody>
                    <a:bodyPr anchor="t" rtlCol="false"/>
                    <a:lstStyle/>
                    <a:p>
                      <a:pPr algn="ctr">
                        <a:lnSpc>
                          <a:spcPts val="4759"/>
                        </a:lnSpc>
                        <a:defRPr/>
                      </a:pPr>
                      <a:r>
                        <a:rPr lang="en-US" b="true" sz="3399">
                          <a:solidFill>
                            <a:srgbClr val="F8F8F8"/>
                          </a:solidFill>
                          <a:latin typeface="Be Vietnam Ultra-Bold"/>
                          <a:ea typeface="Be Vietnam Ultra-Bold"/>
                          <a:cs typeface="Be Vietnam Ultra-Bold"/>
                          <a:sym typeface="Be Vietnam Ultra-Bold"/>
                        </a:rPr>
                        <a:t>PROJECT</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33326B"/>
                    </a:solidFill>
                  </a:tcPr>
                </a:tc>
                <a:tc>
                  <a:txBody>
                    <a:bodyPr anchor="t" rtlCol="false"/>
                    <a:lstStyle/>
                    <a:p>
                      <a:pPr algn="ctr">
                        <a:lnSpc>
                          <a:spcPts val="4899"/>
                        </a:lnSpc>
                        <a:defRPr/>
                      </a:pPr>
                      <a:r>
                        <a:rPr lang="en-US" b="true" sz="3499">
                          <a:solidFill>
                            <a:srgbClr val="01003B"/>
                          </a:solidFill>
                          <a:latin typeface="Be Vietnam Ultra-Bold"/>
                          <a:ea typeface="Be Vietnam Ultra-Bold"/>
                          <a:cs typeface="Be Vietnam Ultra-Bold"/>
                          <a:sym typeface="Be Vietnam Ultra-Bold"/>
                        </a:rPr>
                        <a:t>COST</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48CFAE"/>
                    </a:solidFill>
                  </a:tcPr>
                </a:tc>
                <a:tc>
                  <a:txBody>
                    <a:bodyPr anchor="t" rtlCol="false"/>
                    <a:lstStyle/>
                    <a:p>
                      <a:pPr algn="ctr">
                        <a:lnSpc>
                          <a:spcPts val="4899"/>
                        </a:lnSpc>
                        <a:defRPr/>
                      </a:pPr>
                      <a:r>
                        <a:rPr lang="en-US" b="true" sz="3499">
                          <a:solidFill>
                            <a:srgbClr val="01003B"/>
                          </a:solidFill>
                          <a:latin typeface="Be Vietnam Ultra-Bold"/>
                          <a:ea typeface="Be Vietnam Ultra-Bold"/>
                          <a:cs typeface="Be Vietnam Ultra-Bold"/>
                          <a:sym typeface="Be Vietnam Ultra-Bold"/>
                        </a:rPr>
                        <a:t>BENEFITS</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48CFAE"/>
                    </a:solidFill>
                  </a:tcPr>
                </a:tc>
                <a:tc>
                  <a:txBody>
                    <a:bodyPr anchor="t" rtlCol="false"/>
                    <a:lstStyle/>
                    <a:p>
                      <a:pPr algn="ctr">
                        <a:lnSpc>
                          <a:spcPts val="4899"/>
                        </a:lnSpc>
                        <a:defRPr/>
                      </a:pPr>
                      <a:r>
                        <a:rPr lang="en-US" b="true" sz="3499">
                          <a:solidFill>
                            <a:srgbClr val="01003B"/>
                          </a:solidFill>
                          <a:latin typeface="Be Vietnam Ultra-Bold"/>
                          <a:ea typeface="Be Vietnam Ultra-Bold"/>
                          <a:cs typeface="Be Vietnam Ultra-Bold"/>
                          <a:sym typeface="Be Vietnam Ultra-Bold"/>
                        </a:rPr>
                        <a:t>EARNINGS</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48CFAE"/>
                    </a:solidFill>
                  </a:tcPr>
                </a:tc>
              </a:tr>
              <a:tr h="979945">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r>
              <a:tr h="979945">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r>
              <a:tr h="979945">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r>
              <a:tr h="979945">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r>
              <a:tr h="1063604">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c>
                  <a:txBody>
                    <a:bodyPr anchor="t" rtlCol="false"/>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cmpd="sng" algn="ctr" cap="flat" w="9525">
                      <a:solidFill>
                        <a:srgbClr val="01003B"/>
                      </a:solidFill>
                      <a:prstDash val="solid"/>
                      <a:round/>
                      <a:headEnd type="none" w="med" len="med"/>
                      <a:tailEnd type="none" w="med" len="med"/>
                    </a:lnL>
                    <a:lnR cmpd="sng" algn="ctr" cap="flat" w="9525">
                      <a:solidFill>
                        <a:srgbClr val="01003B"/>
                      </a:solidFill>
                      <a:prstDash val="solid"/>
                      <a:round/>
                      <a:headEnd type="none" w="med" len="med"/>
                      <a:tailEnd type="none" w="med" len="med"/>
                    </a:lnR>
                    <a:lnT cmpd="sng" algn="ctr" cap="flat" w="9525">
                      <a:solidFill>
                        <a:srgbClr val="01003B"/>
                      </a:solidFill>
                      <a:prstDash val="solid"/>
                      <a:round/>
                      <a:headEnd type="none" w="med" len="med"/>
                      <a:tailEnd type="none" w="med" len="med"/>
                    </a:lnT>
                    <a:lnB cmpd="sng" algn="ctr" cap="flat" w="9525">
                      <a:solidFill>
                        <a:srgbClr val="01003B"/>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0">
            <a:off x="-381151" y="-356962"/>
            <a:ext cx="8527983" cy="11187118"/>
            <a:chOff x="0" y="0"/>
            <a:chExt cx="11370644" cy="14916157"/>
          </a:xfrm>
        </p:grpSpPr>
        <p:pic>
          <p:nvPicPr>
            <p:cNvPr name="Picture 4" id="4"/>
            <p:cNvPicPr>
              <a:picLocks noChangeAspect="true"/>
            </p:cNvPicPr>
            <p:nvPr/>
          </p:nvPicPr>
          <p:blipFill>
            <a:blip r:embed="rId3"/>
            <a:srcRect l="0" t="0" r="0" b="12600"/>
            <a:stretch>
              <a:fillRect/>
            </a:stretch>
          </p:blipFill>
          <p:spPr>
            <a:xfrm flipH="false" flipV="false">
              <a:off x="0" y="0"/>
              <a:ext cx="11370644" cy="14916157"/>
            </a:xfrm>
            <a:prstGeom prst="rect">
              <a:avLst/>
            </a:prstGeom>
          </p:spPr>
        </p:pic>
      </p:grpSp>
      <p:grpSp>
        <p:nvGrpSpPr>
          <p:cNvPr name="Group 5" id="5"/>
          <p:cNvGrpSpPr/>
          <p:nvPr/>
        </p:nvGrpSpPr>
        <p:grpSpPr>
          <a:xfrm rot="0">
            <a:off x="9145924" y="1025936"/>
            <a:ext cx="1575793" cy="8421321"/>
            <a:chOff x="0" y="0"/>
            <a:chExt cx="2101057" cy="11228428"/>
          </a:xfrm>
        </p:grpSpPr>
        <p:grpSp>
          <p:nvGrpSpPr>
            <p:cNvPr name="Group 6" id="6"/>
            <p:cNvGrpSpPr/>
            <p:nvPr/>
          </p:nvGrpSpPr>
          <p:grpSpPr>
            <a:xfrm rot="-10800000">
              <a:off x="0" y="0"/>
              <a:ext cx="2101057" cy="3703862"/>
              <a:chOff x="0" y="0"/>
              <a:chExt cx="660400" cy="1164190"/>
            </a:xfrm>
          </p:grpSpPr>
          <p:sp>
            <p:nvSpPr>
              <p:cNvPr name="Freeform 7" id="7"/>
              <p:cNvSpPr/>
              <p:nvPr/>
            </p:nvSpPr>
            <p:spPr>
              <a:xfrm flipH="false" flipV="false" rot="0">
                <a:off x="0" y="0"/>
                <a:ext cx="660400" cy="1164190"/>
              </a:xfrm>
              <a:custGeom>
                <a:avLst/>
                <a:gdLst/>
                <a:ahLst/>
                <a:cxnLst/>
                <a:rect r="r" b="b" t="t" l="l"/>
                <a:pathLst>
                  <a:path h="1164190" w="660400">
                    <a:moveTo>
                      <a:pt x="220252" y="1145121"/>
                    </a:moveTo>
                    <a:cubicBezTo>
                      <a:pt x="254109" y="1156635"/>
                      <a:pt x="292600" y="1164190"/>
                      <a:pt x="330378" y="1164190"/>
                    </a:cubicBezTo>
                    <a:cubicBezTo>
                      <a:pt x="368157" y="1164190"/>
                      <a:pt x="404509" y="1157714"/>
                      <a:pt x="438009" y="1146200"/>
                    </a:cubicBezTo>
                    <a:cubicBezTo>
                      <a:pt x="438723" y="1145840"/>
                      <a:pt x="439435" y="1145840"/>
                      <a:pt x="440148" y="1145481"/>
                    </a:cubicBezTo>
                    <a:cubicBezTo>
                      <a:pt x="565955" y="1099426"/>
                      <a:pt x="658618" y="977812"/>
                      <a:pt x="660400" y="827883"/>
                    </a:cubicBezTo>
                    <a:lnTo>
                      <a:pt x="660400" y="0"/>
                    </a:lnTo>
                    <a:lnTo>
                      <a:pt x="0" y="0"/>
                    </a:lnTo>
                    <a:lnTo>
                      <a:pt x="0" y="827269"/>
                    </a:lnTo>
                    <a:cubicBezTo>
                      <a:pt x="1782" y="978530"/>
                      <a:pt x="93019" y="1100146"/>
                      <a:pt x="220252" y="1145121"/>
                    </a:cubicBezTo>
                    <a:close/>
                  </a:path>
                </a:pathLst>
              </a:custGeom>
              <a:solidFill>
                <a:srgbClr val="48CFAE"/>
              </a:solidFill>
            </p:spPr>
          </p:sp>
          <p:sp>
            <p:nvSpPr>
              <p:cNvPr name="TextBox 8" id="8"/>
              <p:cNvSpPr txBox="true"/>
              <p:nvPr/>
            </p:nvSpPr>
            <p:spPr>
              <a:xfrm>
                <a:off x="0" y="-57150"/>
                <a:ext cx="660400" cy="1094340"/>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10800000">
              <a:off x="0" y="2112500"/>
              <a:ext cx="2101057" cy="3578697"/>
              <a:chOff x="0" y="0"/>
              <a:chExt cx="660400" cy="1124849"/>
            </a:xfrm>
          </p:grpSpPr>
          <p:sp>
            <p:nvSpPr>
              <p:cNvPr name="Freeform 10" id="10"/>
              <p:cNvSpPr/>
              <p:nvPr/>
            </p:nvSpPr>
            <p:spPr>
              <a:xfrm flipH="false" flipV="false" rot="0">
                <a:off x="0" y="0"/>
                <a:ext cx="660400" cy="1124849"/>
              </a:xfrm>
              <a:custGeom>
                <a:avLst/>
                <a:gdLst/>
                <a:ahLst/>
                <a:cxnLst/>
                <a:rect r="r" b="b" t="t" l="l"/>
                <a:pathLst>
                  <a:path h="1124849" w="660400">
                    <a:moveTo>
                      <a:pt x="220252" y="1105780"/>
                    </a:moveTo>
                    <a:cubicBezTo>
                      <a:pt x="254109" y="1117294"/>
                      <a:pt x="292600" y="1124849"/>
                      <a:pt x="330378" y="1124849"/>
                    </a:cubicBezTo>
                    <a:cubicBezTo>
                      <a:pt x="368157" y="1124849"/>
                      <a:pt x="404509" y="1118372"/>
                      <a:pt x="438009" y="1106858"/>
                    </a:cubicBezTo>
                    <a:cubicBezTo>
                      <a:pt x="438723" y="1106499"/>
                      <a:pt x="439435" y="1106499"/>
                      <a:pt x="440148" y="1106139"/>
                    </a:cubicBezTo>
                    <a:cubicBezTo>
                      <a:pt x="565955" y="1060084"/>
                      <a:pt x="658618" y="938470"/>
                      <a:pt x="660400" y="789415"/>
                    </a:cubicBezTo>
                    <a:lnTo>
                      <a:pt x="660400" y="0"/>
                    </a:lnTo>
                    <a:lnTo>
                      <a:pt x="0" y="0"/>
                    </a:lnTo>
                    <a:lnTo>
                      <a:pt x="0" y="788829"/>
                    </a:lnTo>
                    <a:cubicBezTo>
                      <a:pt x="1782" y="939189"/>
                      <a:pt x="93019" y="1060804"/>
                      <a:pt x="220252" y="1105780"/>
                    </a:cubicBezTo>
                    <a:close/>
                  </a:path>
                </a:pathLst>
              </a:custGeom>
              <a:solidFill>
                <a:srgbClr val="33326B"/>
              </a:solidFill>
            </p:spPr>
          </p:sp>
          <p:sp>
            <p:nvSpPr>
              <p:cNvPr name="TextBox 11" id="11"/>
              <p:cNvSpPr txBox="true"/>
              <p:nvPr/>
            </p:nvSpPr>
            <p:spPr>
              <a:xfrm>
                <a:off x="0" y="-57150"/>
                <a:ext cx="660400" cy="1054999"/>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10800000">
              <a:off x="0" y="4381354"/>
              <a:ext cx="2101057" cy="3411192"/>
              <a:chOff x="0" y="0"/>
              <a:chExt cx="660400" cy="1072199"/>
            </a:xfrm>
          </p:grpSpPr>
          <p:sp>
            <p:nvSpPr>
              <p:cNvPr name="Freeform 13" id="13"/>
              <p:cNvSpPr/>
              <p:nvPr/>
            </p:nvSpPr>
            <p:spPr>
              <a:xfrm flipH="false" flipV="false" rot="0">
                <a:off x="0" y="0"/>
                <a:ext cx="660400" cy="1072199"/>
              </a:xfrm>
              <a:custGeom>
                <a:avLst/>
                <a:gdLst/>
                <a:ahLst/>
                <a:cxnLst/>
                <a:rect r="r" b="b" t="t" l="l"/>
                <a:pathLst>
                  <a:path h="1072199" w="660400">
                    <a:moveTo>
                      <a:pt x="220252" y="1053130"/>
                    </a:moveTo>
                    <a:cubicBezTo>
                      <a:pt x="254109" y="1064644"/>
                      <a:pt x="292600" y="1072199"/>
                      <a:pt x="330378" y="1072199"/>
                    </a:cubicBezTo>
                    <a:cubicBezTo>
                      <a:pt x="368157" y="1072199"/>
                      <a:pt x="404509" y="1065722"/>
                      <a:pt x="438009" y="1054208"/>
                    </a:cubicBezTo>
                    <a:cubicBezTo>
                      <a:pt x="438723" y="1053849"/>
                      <a:pt x="439435" y="1053849"/>
                      <a:pt x="440148" y="1053489"/>
                    </a:cubicBezTo>
                    <a:cubicBezTo>
                      <a:pt x="565955" y="1007434"/>
                      <a:pt x="658618" y="885820"/>
                      <a:pt x="660400" y="737935"/>
                    </a:cubicBezTo>
                    <a:lnTo>
                      <a:pt x="660400" y="0"/>
                    </a:lnTo>
                    <a:lnTo>
                      <a:pt x="0" y="0"/>
                    </a:lnTo>
                    <a:lnTo>
                      <a:pt x="0" y="737387"/>
                    </a:lnTo>
                    <a:cubicBezTo>
                      <a:pt x="1782" y="886539"/>
                      <a:pt x="93019" y="1008154"/>
                      <a:pt x="220252" y="1053130"/>
                    </a:cubicBezTo>
                    <a:close/>
                  </a:path>
                </a:pathLst>
              </a:custGeom>
              <a:solidFill>
                <a:srgbClr val="48CFAE"/>
              </a:solidFill>
            </p:spPr>
          </p:sp>
          <p:sp>
            <p:nvSpPr>
              <p:cNvPr name="TextBox 14" id="14"/>
              <p:cNvSpPr txBox="true"/>
              <p:nvPr/>
            </p:nvSpPr>
            <p:spPr>
              <a:xfrm>
                <a:off x="0" y="-57150"/>
                <a:ext cx="660400" cy="1002349"/>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10800000">
              <a:off x="0" y="6493298"/>
              <a:ext cx="2101057" cy="3588081"/>
              <a:chOff x="0" y="0"/>
              <a:chExt cx="660400" cy="1127798"/>
            </a:xfrm>
          </p:grpSpPr>
          <p:sp>
            <p:nvSpPr>
              <p:cNvPr name="Freeform 16" id="16"/>
              <p:cNvSpPr/>
              <p:nvPr/>
            </p:nvSpPr>
            <p:spPr>
              <a:xfrm flipH="false" flipV="false" rot="0">
                <a:off x="0" y="0"/>
                <a:ext cx="660400" cy="1127798"/>
              </a:xfrm>
              <a:custGeom>
                <a:avLst/>
                <a:gdLst/>
                <a:ahLst/>
                <a:cxnLst/>
                <a:rect r="r" b="b" t="t" l="l"/>
                <a:pathLst>
                  <a:path h="1127798" w="660400">
                    <a:moveTo>
                      <a:pt x="220252" y="1108729"/>
                    </a:moveTo>
                    <a:cubicBezTo>
                      <a:pt x="254109" y="1120243"/>
                      <a:pt x="292600" y="1127798"/>
                      <a:pt x="330378" y="1127798"/>
                    </a:cubicBezTo>
                    <a:cubicBezTo>
                      <a:pt x="368157" y="1127798"/>
                      <a:pt x="404509" y="1121321"/>
                      <a:pt x="438009" y="1109807"/>
                    </a:cubicBezTo>
                    <a:cubicBezTo>
                      <a:pt x="438723" y="1109448"/>
                      <a:pt x="439435" y="1109448"/>
                      <a:pt x="440148" y="1109089"/>
                    </a:cubicBezTo>
                    <a:cubicBezTo>
                      <a:pt x="565955" y="1063033"/>
                      <a:pt x="658618" y="941419"/>
                      <a:pt x="660400" y="792299"/>
                    </a:cubicBezTo>
                    <a:lnTo>
                      <a:pt x="660400" y="0"/>
                    </a:lnTo>
                    <a:lnTo>
                      <a:pt x="0" y="0"/>
                    </a:lnTo>
                    <a:lnTo>
                      <a:pt x="0" y="791711"/>
                    </a:lnTo>
                    <a:cubicBezTo>
                      <a:pt x="1782" y="942138"/>
                      <a:pt x="93019" y="1063753"/>
                      <a:pt x="220252" y="1108729"/>
                    </a:cubicBezTo>
                    <a:close/>
                  </a:path>
                </a:pathLst>
              </a:custGeom>
              <a:solidFill>
                <a:srgbClr val="33326B"/>
              </a:solidFill>
            </p:spPr>
          </p:sp>
          <p:sp>
            <p:nvSpPr>
              <p:cNvPr name="TextBox 17" id="17"/>
              <p:cNvSpPr txBox="true"/>
              <p:nvPr/>
            </p:nvSpPr>
            <p:spPr>
              <a:xfrm>
                <a:off x="0" y="-57150"/>
                <a:ext cx="660400" cy="1057948"/>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5400000">
              <a:off x="-190935" y="8936437"/>
              <a:ext cx="2482926" cy="2101057"/>
              <a:chOff x="0" y="0"/>
              <a:chExt cx="480264" cy="406400"/>
            </a:xfrm>
          </p:grpSpPr>
          <p:sp>
            <p:nvSpPr>
              <p:cNvPr name="Freeform 19" id="19"/>
              <p:cNvSpPr/>
              <p:nvPr/>
            </p:nvSpPr>
            <p:spPr>
              <a:xfrm flipH="false" flipV="false" rot="0">
                <a:off x="0" y="0"/>
                <a:ext cx="480264" cy="406400"/>
              </a:xfrm>
              <a:custGeom>
                <a:avLst/>
                <a:gdLst/>
                <a:ahLst/>
                <a:cxnLst/>
                <a:rect r="r" b="b" t="t" l="l"/>
                <a:pathLst>
                  <a:path h="406400" w="480264">
                    <a:moveTo>
                      <a:pt x="277064" y="0"/>
                    </a:moveTo>
                    <a:cubicBezTo>
                      <a:pt x="389288" y="0"/>
                      <a:pt x="480264" y="90976"/>
                      <a:pt x="480264" y="203200"/>
                    </a:cubicBezTo>
                    <a:cubicBezTo>
                      <a:pt x="480264" y="315424"/>
                      <a:pt x="389288" y="406400"/>
                      <a:pt x="277064" y="406400"/>
                    </a:cubicBezTo>
                    <a:lnTo>
                      <a:pt x="203200" y="406400"/>
                    </a:lnTo>
                    <a:cubicBezTo>
                      <a:pt x="90976" y="406400"/>
                      <a:pt x="0" y="315424"/>
                      <a:pt x="0" y="203200"/>
                    </a:cubicBezTo>
                    <a:cubicBezTo>
                      <a:pt x="0" y="90976"/>
                      <a:pt x="90976" y="0"/>
                      <a:pt x="203200" y="0"/>
                    </a:cubicBezTo>
                    <a:close/>
                  </a:path>
                </a:pathLst>
              </a:custGeom>
              <a:solidFill>
                <a:srgbClr val="48CFAE"/>
              </a:solidFill>
            </p:spPr>
          </p:sp>
          <p:sp>
            <p:nvSpPr>
              <p:cNvPr name="TextBox 20" id="20"/>
              <p:cNvSpPr txBox="true"/>
              <p:nvPr/>
            </p:nvSpPr>
            <p:spPr>
              <a:xfrm>
                <a:off x="0" y="-57150"/>
                <a:ext cx="480264" cy="463550"/>
              </a:xfrm>
              <a:prstGeom prst="rect">
                <a:avLst/>
              </a:prstGeom>
            </p:spPr>
            <p:txBody>
              <a:bodyPr anchor="ctr" rtlCol="false" tIns="50800" lIns="50800" bIns="50800" rIns="50800"/>
              <a:lstStyle/>
              <a:p>
                <a:pPr algn="ctr">
                  <a:lnSpc>
                    <a:spcPts val="3359"/>
                  </a:lnSpc>
                </a:pPr>
              </a:p>
            </p:txBody>
          </p:sp>
        </p:grpSp>
        <p:grpSp>
          <p:nvGrpSpPr>
            <p:cNvPr name="Group 21" id="21"/>
            <p:cNvGrpSpPr/>
            <p:nvPr/>
          </p:nvGrpSpPr>
          <p:grpSpPr>
            <a:xfrm rot="0">
              <a:off x="418539" y="479047"/>
              <a:ext cx="1263979" cy="126397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nvGrpSpPr>
            <p:cNvPr name="Group 24" id="24"/>
            <p:cNvGrpSpPr/>
            <p:nvPr/>
          </p:nvGrpSpPr>
          <p:grpSpPr>
            <a:xfrm rot="0">
              <a:off x="418539" y="2688385"/>
              <a:ext cx="1263979" cy="126397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418539" y="4897724"/>
              <a:ext cx="1263979" cy="126397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nvGrpSpPr>
            <p:cNvPr name="Group 30" id="30"/>
            <p:cNvGrpSpPr/>
            <p:nvPr/>
          </p:nvGrpSpPr>
          <p:grpSpPr>
            <a:xfrm rot="0">
              <a:off x="418539" y="7107062"/>
              <a:ext cx="1263979" cy="1263979"/>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nvGrpSpPr>
            <p:cNvPr name="Group 33" id="33"/>
            <p:cNvGrpSpPr/>
            <p:nvPr/>
          </p:nvGrpSpPr>
          <p:grpSpPr>
            <a:xfrm rot="0">
              <a:off x="418539" y="9316400"/>
              <a:ext cx="1263979" cy="1263979"/>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36" id="36"/>
          <p:cNvGrpSpPr/>
          <p:nvPr/>
        </p:nvGrpSpPr>
        <p:grpSpPr>
          <a:xfrm rot="-5400000">
            <a:off x="-10618659" y="643051"/>
            <a:ext cx="19615407" cy="3895402"/>
            <a:chOff x="0" y="0"/>
            <a:chExt cx="5166198" cy="1025950"/>
          </a:xfrm>
        </p:grpSpPr>
        <p:sp>
          <p:nvSpPr>
            <p:cNvPr name="Freeform 37" id="37"/>
            <p:cNvSpPr/>
            <p:nvPr/>
          </p:nvSpPr>
          <p:spPr>
            <a:xfrm flipH="false" flipV="false" rot="0">
              <a:off x="0" y="0"/>
              <a:ext cx="5166198" cy="1025949"/>
            </a:xfrm>
            <a:custGeom>
              <a:avLst/>
              <a:gdLst/>
              <a:ahLst/>
              <a:cxnLst/>
              <a:rect r="r" b="b" t="t" l="l"/>
              <a:pathLst>
                <a:path h="1025949" w="5166198">
                  <a:moveTo>
                    <a:pt x="0" y="0"/>
                  </a:moveTo>
                  <a:lnTo>
                    <a:pt x="5166198" y="0"/>
                  </a:lnTo>
                  <a:lnTo>
                    <a:pt x="5166198" y="1025949"/>
                  </a:lnTo>
                  <a:lnTo>
                    <a:pt x="0" y="1025949"/>
                  </a:lnTo>
                  <a:close/>
                </a:path>
              </a:pathLst>
            </a:custGeom>
            <a:solidFill>
              <a:srgbClr val="195759"/>
            </a:solidFill>
          </p:spPr>
        </p:sp>
        <p:sp>
          <p:nvSpPr>
            <p:cNvPr name="TextBox 38" id="38"/>
            <p:cNvSpPr txBox="true"/>
            <p:nvPr/>
          </p:nvSpPr>
          <p:spPr>
            <a:xfrm>
              <a:off x="0" y="-47625"/>
              <a:ext cx="5166198" cy="1073575"/>
            </a:xfrm>
            <a:prstGeom prst="rect">
              <a:avLst/>
            </a:prstGeom>
          </p:spPr>
          <p:txBody>
            <a:bodyPr anchor="ctr" rtlCol="false" tIns="50800" lIns="50800" bIns="50800" rIns="50800"/>
            <a:lstStyle/>
            <a:p>
              <a:pPr algn="ctr">
                <a:lnSpc>
                  <a:spcPts val="2800"/>
                </a:lnSpc>
              </a:pPr>
            </a:p>
          </p:txBody>
        </p:sp>
      </p:grpSp>
      <p:grpSp>
        <p:nvGrpSpPr>
          <p:cNvPr name="Group 39" id="39"/>
          <p:cNvGrpSpPr/>
          <p:nvPr/>
        </p:nvGrpSpPr>
        <p:grpSpPr>
          <a:xfrm rot="0">
            <a:off x="-2288421" y="1047702"/>
            <a:ext cx="10838573" cy="1543050"/>
            <a:chOff x="0" y="0"/>
            <a:chExt cx="2854604" cy="406400"/>
          </a:xfrm>
        </p:grpSpPr>
        <p:sp>
          <p:nvSpPr>
            <p:cNvPr name="Freeform 40" id="40"/>
            <p:cNvSpPr/>
            <p:nvPr/>
          </p:nvSpPr>
          <p:spPr>
            <a:xfrm flipH="false" flipV="false" rot="0">
              <a:off x="0" y="0"/>
              <a:ext cx="2854603" cy="406400"/>
            </a:xfrm>
            <a:custGeom>
              <a:avLst/>
              <a:gdLst/>
              <a:ahLst/>
              <a:cxnLst/>
              <a:rect r="r" b="b" t="t" l="l"/>
              <a:pathLst>
                <a:path h="406400" w="2854603">
                  <a:moveTo>
                    <a:pt x="2651403" y="0"/>
                  </a:moveTo>
                  <a:cubicBezTo>
                    <a:pt x="2763628" y="0"/>
                    <a:pt x="2854603" y="90976"/>
                    <a:pt x="2854603" y="203200"/>
                  </a:cubicBezTo>
                  <a:cubicBezTo>
                    <a:pt x="2854603" y="315424"/>
                    <a:pt x="2763628" y="406400"/>
                    <a:pt x="2651403" y="406400"/>
                  </a:cubicBezTo>
                  <a:lnTo>
                    <a:pt x="203200" y="406400"/>
                  </a:lnTo>
                  <a:cubicBezTo>
                    <a:pt x="90976" y="406400"/>
                    <a:pt x="0" y="315424"/>
                    <a:pt x="0" y="203200"/>
                  </a:cubicBezTo>
                  <a:cubicBezTo>
                    <a:pt x="0" y="90976"/>
                    <a:pt x="90976" y="0"/>
                    <a:pt x="203200" y="0"/>
                  </a:cubicBezTo>
                  <a:close/>
                </a:path>
              </a:pathLst>
            </a:custGeom>
            <a:solidFill>
              <a:srgbClr val="FFFFFF"/>
            </a:solidFill>
            <a:ln w="76200" cap="sq">
              <a:solidFill>
                <a:srgbClr val="48CFAE"/>
              </a:solidFill>
              <a:prstDash val="solid"/>
              <a:miter/>
            </a:ln>
          </p:spPr>
        </p:sp>
        <p:sp>
          <p:nvSpPr>
            <p:cNvPr name="TextBox 41" id="41"/>
            <p:cNvSpPr txBox="true"/>
            <p:nvPr/>
          </p:nvSpPr>
          <p:spPr>
            <a:xfrm>
              <a:off x="0" y="-47625"/>
              <a:ext cx="2854604" cy="454025"/>
            </a:xfrm>
            <a:prstGeom prst="rect">
              <a:avLst/>
            </a:prstGeom>
          </p:spPr>
          <p:txBody>
            <a:bodyPr anchor="ctr" rtlCol="false" tIns="50800" lIns="50800" bIns="50800" rIns="50800"/>
            <a:lstStyle/>
            <a:p>
              <a:pPr algn="ctr">
                <a:lnSpc>
                  <a:spcPts val="2800"/>
                </a:lnSpc>
              </a:pPr>
            </a:p>
          </p:txBody>
        </p:sp>
      </p:grpSp>
      <p:sp>
        <p:nvSpPr>
          <p:cNvPr name="TextBox 42" id="42"/>
          <p:cNvSpPr txBox="true"/>
          <p:nvPr/>
        </p:nvSpPr>
        <p:spPr>
          <a:xfrm rot="0">
            <a:off x="9289299" y="1233166"/>
            <a:ext cx="1289044" cy="961604"/>
          </a:xfrm>
          <a:prstGeom prst="rect">
            <a:avLst/>
          </a:prstGeom>
        </p:spPr>
        <p:txBody>
          <a:bodyPr anchor="t" rtlCol="false" tIns="0" lIns="0" bIns="0" rIns="0">
            <a:spAutoFit/>
          </a:bodyPr>
          <a:lstStyle/>
          <a:p>
            <a:pPr algn="ctr">
              <a:lnSpc>
                <a:spcPts val="7898"/>
              </a:lnSpc>
              <a:spcBef>
                <a:spcPct val="0"/>
              </a:spcBef>
            </a:pPr>
            <a:r>
              <a:rPr lang="en-US" b="true" sz="5641">
                <a:solidFill>
                  <a:srgbClr val="01003B"/>
                </a:solidFill>
                <a:latin typeface="Be Vietnam Medium"/>
                <a:ea typeface="Be Vietnam Medium"/>
                <a:cs typeface="Be Vietnam Medium"/>
                <a:sym typeface="Be Vietnam Medium"/>
              </a:rPr>
              <a:t>1</a:t>
            </a:r>
          </a:p>
        </p:txBody>
      </p:sp>
      <p:sp>
        <p:nvSpPr>
          <p:cNvPr name="TextBox 43" id="43"/>
          <p:cNvSpPr txBox="true"/>
          <p:nvPr/>
        </p:nvSpPr>
        <p:spPr>
          <a:xfrm rot="0">
            <a:off x="9289299" y="2879300"/>
            <a:ext cx="1289044" cy="961604"/>
          </a:xfrm>
          <a:prstGeom prst="rect">
            <a:avLst/>
          </a:prstGeom>
        </p:spPr>
        <p:txBody>
          <a:bodyPr anchor="t" rtlCol="false" tIns="0" lIns="0" bIns="0" rIns="0">
            <a:spAutoFit/>
          </a:bodyPr>
          <a:lstStyle/>
          <a:p>
            <a:pPr algn="ctr">
              <a:lnSpc>
                <a:spcPts val="7898"/>
              </a:lnSpc>
              <a:spcBef>
                <a:spcPct val="0"/>
              </a:spcBef>
            </a:pPr>
            <a:r>
              <a:rPr lang="en-US" b="true" sz="5641">
                <a:solidFill>
                  <a:srgbClr val="01003B"/>
                </a:solidFill>
                <a:latin typeface="Be Vietnam Medium"/>
                <a:ea typeface="Be Vietnam Medium"/>
                <a:cs typeface="Be Vietnam Medium"/>
                <a:sym typeface="Be Vietnam Medium"/>
              </a:rPr>
              <a:t>2</a:t>
            </a:r>
          </a:p>
        </p:txBody>
      </p:sp>
      <p:sp>
        <p:nvSpPr>
          <p:cNvPr name="TextBox 44" id="44"/>
          <p:cNvSpPr txBox="true"/>
          <p:nvPr/>
        </p:nvSpPr>
        <p:spPr>
          <a:xfrm rot="0">
            <a:off x="9289299" y="4555278"/>
            <a:ext cx="1289044" cy="961604"/>
          </a:xfrm>
          <a:prstGeom prst="rect">
            <a:avLst/>
          </a:prstGeom>
        </p:spPr>
        <p:txBody>
          <a:bodyPr anchor="t" rtlCol="false" tIns="0" lIns="0" bIns="0" rIns="0">
            <a:spAutoFit/>
          </a:bodyPr>
          <a:lstStyle/>
          <a:p>
            <a:pPr algn="ctr">
              <a:lnSpc>
                <a:spcPts val="7898"/>
              </a:lnSpc>
              <a:spcBef>
                <a:spcPct val="0"/>
              </a:spcBef>
            </a:pPr>
            <a:r>
              <a:rPr lang="en-US" b="true" sz="5641">
                <a:solidFill>
                  <a:srgbClr val="01003B"/>
                </a:solidFill>
                <a:latin typeface="Be Vietnam Medium"/>
                <a:ea typeface="Be Vietnam Medium"/>
                <a:cs typeface="Be Vietnam Medium"/>
                <a:sym typeface="Be Vietnam Medium"/>
              </a:rPr>
              <a:t>3</a:t>
            </a:r>
          </a:p>
        </p:txBody>
      </p:sp>
      <p:sp>
        <p:nvSpPr>
          <p:cNvPr name="TextBox 45" id="45"/>
          <p:cNvSpPr txBox="true"/>
          <p:nvPr/>
        </p:nvSpPr>
        <p:spPr>
          <a:xfrm rot="0">
            <a:off x="9289299" y="6193367"/>
            <a:ext cx="1289044" cy="961604"/>
          </a:xfrm>
          <a:prstGeom prst="rect">
            <a:avLst/>
          </a:prstGeom>
        </p:spPr>
        <p:txBody>
          <a:bodyPr anchor="t" rtlCol="false" tIns="0" lIns="0" bIns="0" rIns="0">
            <a:spAutoFit/>
          </a:bodyPr>
          <a:lstStyle/>
          <a:p>
            <a:pPr algn="ctr">
              <a:lnSpc>
                <a:spcPts val="7898"/>
              </a:lnSpc>
              <a:spcBef>
                <a:spcPct val="0"/>
              </a:spcBef>
            </a:pPr>
            <a:r>
              <a:rPr lang="en-US" b="true" sz="5641">
                <a:solidFill>
                  <a:srgbClr val="01003B"/>
                </a:solidFill>
                <a:latin typeface="Be Vietnam Medium"/>
                <a:ea typeface="Be Vietnam Medium"/>
                <a:cs typeface="Be Vietnam Medium"/>
                <a:sym typeface="Be Vietnam Medium"/>
              </a:rPr>
              <a:t>4</a:t>
            </a:r>
          </a:p>
        </p:txBody>
      </p:sp>
      <p:sp>
        <p:nvSpPr>
          <p:cNvPr name="TextBox 46" id="46"/>
          <p:cNvSpPr txBox="true"/>
          <p:nvPr/>
        </p:nvSpPr>
        <p:spPr>
          <a:xfrm rot="0">
            <a:off x="9289299" y="7878871"/>
            <a:ext cx="1289044" cy="961604"/>
          </a:xfrm>
          <a:prstGeom prst="rect">
            <a:avLst/>
          </a:prstGeom>
        </p:spPr>
        <p:txBody>
          <a:bodyPr anchor="t" rtlCol="false" tIns="0" lIns="0" bIns="0" rIns="0">
            <a:spAutoFit/>
          </a:bodyPr>
          <a:lstStyle/>
          <a:p>
            <a:pPr algn="ctr">
              <a:lnSpc>
                <a:spcPts val="7898"/>
              </a:lnSpc>
              <a:spcBef>
                <a:spcPct val="0"/>
              </a:spcBef>
            </a:pPr>
            <a:r>
              <a:rPr lang="en-US" b="true" sz="5641">
                <a:solidFill>
                  <a:srgbClr val="01003B"/>
                </a:solidFill>
                <a:latin typeface="Be Vietnam Medium"/>
                <a:ea typeface="Be Vietnam Medium"/>
                <a:cs typeface="Be Vietnam Medium"/>
                <a:sym typeface="Be Vietnam Medium"/>
              </a:rPr>
              <a:t>5</a:t>
            </a:r>
          </a:p>
        </p:txBody>
      </p:sp>
      <p:sp>
        <p:nvSpPr>
          <p:cNvPr name="TextBox 47" id="47"/>
          <p:cNvSpPr txBox="true"/>
          <p:nvPr/>
        </p:nvSpPr>
        <p:spPr>
          <a:xfrm rot="0">
            <a:off x="11015017" y="1397197"/>
            <a:ext cx="6244283" cy="953048"/>
          </a:xfrm>
          <a:prstGeom prst="rect">
            <a:avLst/>
          </a:prstGeom>
        </p:spPr>
        <p:txBody>
          <a:bodyPr anchor="t" rtlCol="false" tIns="0" lIns="0" bIns="0" rIns="0">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48" id="48"/>
          <p:cNvSpPr txBox="true"/>
          <p:nvPr/>
        </p:nvSpPr>
        <p:spPr>
          <a:xfrm rot="0">
            <a:off x="11015017" y="3045570"/>
            <a:ext cx="6244283" cy="953048"/>
          </a:xfrm>
          <a:prstGeom prst="rect">
            <a:avLst/>
          </a:prstGeom>
        </p:spPr>
        <p:txBody>
          <a:bodyPr anchor="t" rtlCol="false" tIns="0" lIns="0" bIns="0" rIns="0">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49" id="49"/>
          <p:cNvSpPr txBox="true"/>
          <p:nvPr/>
        </p:nvSpPr>
        <p:spPr>
          <a:xfrm rot="0">
            <a:off x="11015017" y="4696743"/>
            <a:ext cx="6244283" cy="953048"/>
          </a:xfrm>
          <a:prstGeom prst="rect">
            <a:avLst/>
          </a:prstGeom>
        </p:spPr>
        <p:txBody>
          <a:bodyPr anchor="t" rtlCol="false" tIns="0" lIns="0" bIns="0" rIns="0">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50" id="50"/>
          <p:cNvSpPr txBox="true"/>
          <p:nvPr/>
        </p:nvSpPr>
        <p:spPr>
          <a:xfrm rot="0">
            <a:off x="11015017" y="6437986"/>
            <a:ext cx="6244283" cy="953048"/>
          </a:xfrm>
          <a:prstGeom prst="rect">
            <a:avLst/>
          </a:prstGeom>
        </p:spPr>
        <p:txBody>
          <a:bodyPr anchor="t" rtlCol="false" tIns="0" lIns="0" bIns="0" rIns="0">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51" id="51"/>
          <p:cNvSpPr txBox="true"/>
          <p:nvPr/>
        </p:nvSpPr>
        <p:spPr>
          <a:xfrm rot="0">
            <a:off x="11015017" y="7955071"/>
            <a:ext cx="6244283" cy="953048"/>
          </a:xfrm>
          <a:prstGeom prst="rect">
            <a:avLst/>
          </a:prstGeom>
        </p:spPr>
        <p:txBody>
          <a:bodyPr anchor="t" rtlCol="false" tIns="0" lIns="0" bIns="0" rIns="0">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52" id="52"/>
          <p:cNvSpPr txBox="true"/>
          <p:nvPr/>
        </p:nvSpPr>
        <p:spPr>
          <a:xfrm rot="0">
            <a:off x="691809" y="1510681"/>
            <a:ext cx="7087588" cy="702818"/>
          </a:xfrm>
          <a:prstGeom prst="rect">
            <a:avLst/>
          </a:prstGeom>
        </p:spPr>
        <p:txBody>
          <a:bodyPr anchor="t" rtlCol="false" tIns="0" lIns="0" bIns="0" rIns="0">
            <a:spAutoFit/>
          </a:bodyPr>
          <a:lstStyle/>
          <a:p>
            <a:pPr algn="l">
              <a:lnSpc>
                <a:spcPts val="5355"/>
              </a:lnSpc>
            </a:pPr>
            <a:r>
              <a:rPr lang="en-US" b="true" sz="5199" spc="166">
                <a:solidFill>
                  <a:srgbClr val="01003B"/>
                </a:solidFill>
                <a:latin typeface="Be Vietnam Ultra-Bold"/>
                <a:ea typeface="Be Vietnam Ultra-Bold"/>
                <a:cs typeface="Be Vietnam Ultra-Bold"/>
                <a:sym typeface="Be Vietnam Ultra-Bold"/>
              </a:rPr>
              <a:t>CONCLUSIONS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0">
            <a:off x="-599155" y="-3283094"/>
            <a:ext cx="19615407" cy="4281840"/>
            <a:chOff x="0" y="0"/>
            <a:chExt cx="5166198" cy="1127727"/>
          </a:xfrm>
        </p:grpSpPr>
        <p:sp>
          <p:nvSpPr>
            <p:cNvPr name="Freeform 4" id="4"/>
            <p:cNvSpPr/>
            <p:nvPr/>
          </p:nvSpPr>
          <p:spPr>
            <a:xfrm flipH="false" flipV="false" rot="0">
              <a:off x="0" y="0"/>
              <a:ext cx="5166198" cy="1127727"/>
            </a:xfrm>
            <a:custGeom>
              <a:avLst/>
              <a:gdLst/>
              <a:ahLst/>
              <a:cxnLst/>
              <a:rect r="r" b="b" t="t" l="l"/>
              <a:pathLst>
                <a:path h="1127727" w="5166198">
                  <a:moveTo>
                    <a:pt x="0" y="0"/>
                  </a:moveTo>
                  <a:lnTo>
                    <a:pt x="5166198" y="0"/>
                  </a:lnTo>
                  <a:lnTo>
                    <a:pt x="5166198" y="1127727"/>
                  </a:lnTo>
                  <a:lnTo>
                    <a:pt x="0" y="1127727"/>
                  </a:lnTo>
                  <a:close/>
                </a:path>
              </a:pathLst>
            </a:custGeom>
            <a:solidFill>
              <a:srgbClr val="195759"/>
            </a:solidFill>
          </p:spPr>
        </p:sp>
        <p:sp>
          <p:nvSpPr>
            <p:cNvPr name="TextBox 5" id="5"/>
            <p:cNvSpPr txBox="true"/>
            <p:nvPr/>
          </p:nvSpPr>
          <p:spPr>
            <a:xfrm>
              <a:off x="0" y="-47625"/>
              <a:ext cx="5166198" cy="1175352"/>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8100000">
            <a:off x="-1793629" y="1798313"/>
            <a:ext cx="2388948" cy="238894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solidFill>
              <a:srgbClr val="33326B"/>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2700000">
            <a:off x="252683" y="-845733"/>
            <a:ext cx="3895116" cy="389511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true">
              <a:gsLst>
                <a:gs pos="0">
                  <a:srgbClr val="48CFAE">
                    <a:alpha val="100000"/>
                  </a:srgbClr>
                </a:gs>
                <a:gs pos="100000">
                  <a:srgbClr val="006D83">
                    <a:alpha val="100000"/>
                  </a:srgbClr>
                </a:gs>
              </a:gsLst>
              <a:lin ang="5400000"/>
            </a:gra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8100000">
            <a:off x="3410361" y="1734379"/>
            <a:ext cx="1042499" cy="10424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5" id="15"/>
          <p:cNvGrpSpPr>
            <a:grpSpLocks noChangeAspect="true"/>
          </p:cNvGrpSpPr>
          <p:nvPr/>
        </p:nvGrpSpPr>
        <p:grpSpPr>
          <a:xfrm rot="0">
            <a:off x="1090087" y="4725296"/>
            <a:ext cx="3925804" cy="4054570"/>
            <a:chOff x="0" y="0"/>
            <a:chExt cx="6350000" cy="6558280"/>
          </a:xfrm>
        </p:grpSpPr>
        <p:sp>
          <p:nvSpPr>
            <p:cNvPr name="Freeform 16" id="1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1884" t="-15310" r="-10528" b="-62180"/>
              </a:stretch>
            </a:blipFill>
          </p:spPr>
        </p:sp>
        <p:sp>
          <p:nvSpPr>
            <p:cNvPr name="Freeform 17" id="1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8CFAE"/>
            </a:solidFill>
          </p:spPr>
        </p:sp>
      </p:grpSp>
      <p:grpSp>
        <p:nvGrpSpPr>
          <p:cNvPr name="Group 18" id="18"/>
          <p:cNvGrpSpPr>
            <a:grpSpLocks noChangeAspect="true"/>
          </p:cNvGrpSpPr>
          <p:nvPr/>
        </p:nvGrpSpPr>
        <p:grpSpPr>
          <a:xfrm rot="0">
            <a:off x="9032677" y="4682029"/>
            <a:ext cx="3925804" cy="4054570"/>
            <a:chOff x="0" y="0"/>
            <a:chExt cx="6350000" cy="6558280"/>
          </a:xfrm>
        </p:grpSpPr>
        <p:sp>
          <p:nvSpPr>
            <p:cNvPr name="Freeform 19" id="1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0" t="-22496" r="0" b="-22496"/>
              </a:stretch>
            </a:blipFill>
          </p:spPr>
        </p:sp>
        <p:sp>
          <p:nvSpPr>
            <p:cNvPr name="Freeform 20" id="2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8CFAE"/>
            </a:solidFill>
          </p:spPr>
        </p:sp>
      </p:grpSp>
      <p:sp>
        <p:nvSpPr>
          <p:cNvPr name="Freeform 21" id="21"/>
          <p:cNvSpPr/>
          <p:nvPr/>
        </p:nvSpPr>
        <p:spPr>
          <a:xfrm flipH="false" flipV="false" rot="0">
            <a:off x="5282048" y="7948484"/>
            <a:ext cx="2814884" cy="429910"/>
          </a:xfrm>
          <a:custGeom>
            <a:avLst/>
            <a:gdLst/>
            <a:ahLst/>
            <a:cxnLst/>
            <a:rect r="r" b="b" t="t" l="l"/>
            <a:pathLst>
              <a:path h="429910" w="2814884">
                <a:moveTo>
                  <a:pt x="0" y="0"/>
                </a:moveTo>
                <a:lnTo>
                  <a:pt x="2814884" y="0"/>
                </a:lnTo>
                <a:lnTo>
                  <a:pt x="2814884" y="429910"/>
                </a:lnTo>
                <a:lnTo>
                  <a:pt x="0" y="4299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2" id="22"/>
          <p:cNvGrpSpPr/>
          <p:nvPr/>
        </p:nvGrpSpPr>
        <p:grpSpPr>
          <a:xfrm rot="0">
            <a:off x="6126304" y="1840978"/>
            <a:ext cx="11132996" cy="1998818"/>
            <a:chOff x="0" y="0"/>
            <a:chExt cx="3498255" cy="628077"/>
          </a:xfrm>
        </p:grpSpPr>
        <p:sp>
          <p:nvSpPr>
            <p:cNvPr name="Freeform 23" id="23"/>
            <p:cNvSpPr/>
            <p:nvPr/>
          </p:nvSpPr>
          <p:spPr>
            <a:xfrm flipH="false" flipV="false" rot="0">
              <a:off x="0" y="0"/>
              <a:ext cx="3498255" cy="628077"/>
            </a:xfrm>
            <a:custGeom>
              <a:avLst/>
              <a:gdLst/>
              <a:ahLst/>
              <a:cxnLst/>
              <a:rect r="r" b="b" t="t" l="l"/>
              <a:pathLst>
                <a:path h="628077" w="3498255">
                  <a:moveTo>
                    <a:pt x="9736" y="0"/>
                  </a:moveTo>
                  <a:lnTo>
                    <a:pt x="3488519" y="0"/>
                  </a:lnTo>
                  <a:cubicBezTo>
                    <a:pt x="3493896" y="0"/>
                    <a:pt x="3498255" y="4359"/>
                    <a:pt x="3498255" y="9736"/>
                  </a:cubicBezTo>
                  <a:lnTo>
                    <a:pt x="3498255" y="618341"/>
                  </a:lnTo>
                  <a:cubicBezTo>
                    <a:pt x="3498255" y="620923"/>
                    <a:pt x="3497229" y="623399"/>
                    <a:pt x="3495403" y="625225"/>
                  </a:cubicBezTo>
                  <a:cubicBezTo>
                    <a:pt x="3493577" y="627051"/>
                    <a:pt x="3491101" y="628077"/>
                    <a:pt x="3488519" y="628077"/>
                  </a:cubicBezTo>
                  <a:lnTo>
                    <a:pt x="9736" y="628077"/>
                  </a:lnTo>
                  <a:cubicBezTo>
                    <a:pt x="4359" y="628077"/>
                    <a:pt x="0" y="623718"/>
                    <a:pt x="0" y="618341"/>
                  </a:cubicBezTo>
                  <a:lnTo>
                    <a:pt x="0" y="9736"/>
                  </a:lnTo>
                  <a:cubicBezTo>
                    <a:pt x="0" y="4359"/>
                    <a:pt x="4359" y="0"/>
                    <a:pt x="9736" y="0"/>
                  </a:cubicBezTo>
                  <a:close/>
                </a:path>
              </a:pathLst>
            </a:custGeom>
            <a:solidFill>
              <a:srgbClr val="000000">
                <a:alpha val="0"/>
              </a:srgbClr>
            </a:solidFill>
            <a:ln w="95250" cap="sq">
              <a:solidFill>
                <a:srgbClr val="195759"/>
              </a:solidFill>
              <a:prstDash val="solid"/>
              <a:miter/>
            </a:ln>
          </p:spPr>
        </p:sp>
        <p:sp>
          <p:nvSpPr>
            <p:cNvPr name="TextBox 24" id="24"/>
            <p:cNvSpPr txBox="true"/>
            <p:nvPr/>
          </p:nvSpPr>
          <p:spPr>
            <a:xfrm>
              <a:off x="0" y="-47625"/>
              <a:ext cx="3498255" cy="675702"/>
            </a:xfrm>
            <a:prstGeom prst="rect">
              <a:avLst/>
            </a:prstGeom>
          </p:spPr>
          <p:txBody>
            <a:bodyPr anchor="ctr" rtlCol="false" tIns="50800" lIns="50800" bIns="50800" rIns="50800"/>
            <a:lstStyle/>
            <a:p>
              <a:pPr algn="ctr">
                <a:lnSpc>
                  <a:spcPts val="2800"/>
                </a:lnSpc>
              </a:pPr>
            </a:p>
          </p:txBody>
        </p:sp>
      </p:grpSp>
      <p:sp>
        <p:nvSpPr>
          <p:cNvPr name="TextBox 25" id="25"/>
          <p:cNvSpPr txBox="true"/>
          <p:nvPr/>
        </p:nvSpPr>
        <p:spPr>
          <a:xfrm rot="0">
            <a:off x="6126304" y="2200257"/>
            <a:ext cx="11132996" cy="1280261"/>
          </a:xfrm>
          <a:prstGeom prst="rect">
            <a:avLst/>
          </a:prstGeom>
        </p:spPr>
        <p:txBody>
          <a:bodyPr anchor="t" rtlCol="false" tIns="0" lIns="0" bIns="0" rIns="0">
            <a:spAutoFit/>
          </a:bodyPr>
          <a:lstStyle/>
          <a:p>
            <a:pPr algn="ctr">
              <a:lnSpc>
                <a:spcPts val="9729"/>
              </a:lnSpc>
            </a:pPr>
            <a:r>
              <a:rPr lang="en-US" b="true" sz="9445" spc="302">
                <a:solidFill>
                  <a:srgbClr val="01003B"/>
                </a:solidFill>
                <a:latin typeface="Be Vietnam Ultra-Bold"/>
                <a:ea typeface="Be Vietnam Ultra-Bold"/>
                <a:cs typeface="Be Vietnam Ultra-Bold"/>
                <a:sym typeface="Be Vietnam Ultra-Bold"/>
              </a:rPr>
              <a:t>TESTIMONIALS</a:t>
            </a:r>
          </a:p>
        </p:txBody>
      </p:sp>
      <p:sp>
        <p:nvSpPr>
          <p:cNvPr name="TextBox 26" id="26"/>
          <p:cNvSpPr txBox="true"/>
          <p:nvPr/>
        </p:nvSpPr>
        <p:spPr>
          <a:xfrm rot="0">
            <a:off x="5445908" y="5044662"/>
            <a:ext cx="3339312"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01003B"/>
                </a:solidFill>
                <a:latin typeface="Be Vietnam Ultra-Bold"/>
                <a:ea typeface="Be Vietnam Ultra-Bold"/>
                <a:cs typeface="Be Vietnam Ultra-Bold"/>
                <a:sym typeface="Be Vietnam Ultra-Bold"/>
              </a:rPr>
              <a:t>Morgan Maxwell</a:t>
            </a:r>
          </a:p>
        </p:txBody>
      </p:sp>
      <p:sp>
        <p:nvSpPr>
          <p:cNvPr name="TextBox 27" id="27"/>
          <p:cNvSpPr txBox="true"/>
          <p:nvPr/>
        </p:nvSpPr>
        <p:spPr>
          <a:xfrm rot="0">
            <a:off x="5445908" y="5772817"/>
            <a:ext cx="2651024" cy="1829479"/>
          </a:xfrm>
          <a:prstGeom prst="rect">
            <a:avLst/>
          </a:prstGeom>
        </p:spPr>
        <p:txBody>
          <a:bodyPr anchor="t" rtlCol="false" tIns="0" lIns="0" bIns="0" rIns="0">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Freeform 28" id="28"/>
          <p:cNvSpPr/>
          <p:nvPr/>
        </p:nvSpPr>
        <p:spPr>
          <a:xfrm flipH="false" flipV="false" rot="0">
            <a:off x="13483248" y="7948484"/>
            <a:ext cx="2814884" cy="429910"/>
          </a:xfrm>
          <a:custGeom>
            <a:avLst/>
            <a:gdLst/>
            <a:ahLst/>
            <a:cxnLst/>
            <a:rect r="r" b="b" t="t" l="l"/>
            <a:pathLst>
              <a:path h="429910" w="2814884">
                <a:moveTo>
                  <a:pt x="0" y="0"/>
                </a:moveTo>
                <a:lnTo>
                  <a:pt x="2814883" y="0"/>
                </a:lnTo>
                <a:lnTo>
                  <a:pt x="2814883" y="429910"/>
                </a:lnTo>
                <a:lnTo>
                  <a:pt x="0" y="4299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9" id="29"/>
          <p:cNvSpPr txBox="true"/>
          <p:nvPr/>
        </p:nvSpPr>
        <p:spPr>
          <a:xfrm rot="0">
            <a:off x="13539483" y="5044662"/>
            <a:ext cx="3339312" cy="438785"/>
          </a:xfrm>
          <a:prstGeom prst="rect">
            <a:avLst/>
          </a:prstGeom>
        </p:spPr>
        <p:txBody>
          <a:bodyPr anchor="t" rtlCol="false" tIns="0" lIns="0" bIns="0" rIns="0">
            <a:spAutoFit/>
          </a:bodyPr>
          <a:lstStyle/>
          <a:p>
            <a:pPr algn="l">
              <a:lnSpc>
                <a:spcPts val="3640"/>
              </a:lnSpc>
              <a:spcBef>
                <a:spcPct val="0"/>
              </a:spcBef>
            </a:pPr>
            <a:r>
              <a:rPr lang="en-US" b="true" sz="2600" spc="-59">
                <a:solidFill>
                  <a:srgbClr val="01003B"/>
                </a:solidFill>
                <a:latin typeface="Be Vietnam Ultra-Bold"/>
                <a:ea typeface="Be Vietnam Ultra-Bold"/>
                <a:cs typeface="Be Vietnam Ultra-Bold"/>
                <a:sym typeface="Be Vietnam Ultra-Bold"/>
              </a:rPr>
              <a:t>Neil Tran</a:t>
            </a:r>
          </a:p>
        </p:txBody>
      </p:sp>
      <p:sp>
        <p:nvSpPr>
          <p:cNvPr name="TextBox 30" id="30"/>
          <p:cNvSpPr txBox="true"/>
          <p:nvPr/>
        </p:nvSpPr>
        <p:spPr>
          <a:xfrm rot="0">
            <a:off x="13539483" y="5730288"/>
            <a:ext cx="2651024" cy="1829479"/>
          </a:xfrm>
          <a:prstGeom prst="rect">
            <a:avLst/>
          </a:prstGeom>
        </p:spPr>
        <p:txBody>
          <a:bodyPr anchor="t" rtlCol="false" tIns="0" lIns="0" bIns="0" rIns="0">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1689571">
            <a:off x="12939732" y="-1577438"/>
            <a:ext cx="3086100" cy="7144088"/>
            <a:chOff x="0" y="0"/>
            <a:chExt cx="812800" cy="1881571"/>
          </a:xfrm>
        </p:grpSpPr>
        <p:sp>
          <p:nvSpPr>
            <p:cNvPr name="Freeform 4" id="4"/>
            <p:cNvSpPr/>
            <p:nvPr/>
          </p:nvSpPr>
          <p:spPr>
            <a:xfrm flipH="false" flipV="false" rot="0">
              <a:off x="0" y="0"/>
              <a:ext cx="812800" cy="1881571"/>
            </a:xfrm>
            <a:custGeom>
              <a:avLst/>
              <a:gdLst/>
              <a:ahLst/>
              <a:cxnLst/>
              <a:rect r="r" b="b" t="t" l="l"/>
              <a:pathLst>
                <a:path h="1881571" w="812800">
                  <a:moveTo>
                    <a:pt x="0" y="0"/>
                  </a:moveTo>
                  <a:lnTo>
                    <a:pt x="812800" y="0"/>
                  </a:lnTo>
                  <a:lnTo>
                    <a:pt x="812800" y="1881571"/>
                  </a:lnTo>
                  <a:lnTo>
                    <a:pt x="0" y="1881571"/>
                  </a:lnTo>
                  <a:close/>
                </a:path>
              </a:pathLst>
            </a:custGeom>
            <a:solidFill>
              <a:srgbClr val="262262"/>
            </a:solidFill>
          </p:spPr>
        </p:sp>
        <p:sp>
          <p:nvSpPr>
            <p:cNvPr name="TextBox 5" id="5"/>
            <p:cNvSpPr txBox="true"/>
            <p:nvPr/>
          </p:nvSpPr>
          <p:spPr>
            <a:xfrm>
              <a:off x="0" y="-47625"/>
              <a:ext cx="812800" cy="1929196"/>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true" rot="0">
            <a:off x="11582150" y="-457538"/>
            <a:ext cx="7026757" cy="11202077"/>
          </a:xfrm>
          <a:custGeom>
            <a:avLst/>
            <a:gdLst/>
            <a:ahLst/>
            <a:cxnLst/>
            <a:rect r="r" b="b" t="t" l="l"/>
            <a:pathLst>
              <a:path h="11202077" w="7026757">
                <a:moveTo>
                  <a:pt x="0" y="11202076"/>
                </a:moveTo>
                <a:lnTo>
                  <a:pt x="7026757" y="11202076"/>
                </a:lnTo>
                <a:lnTo>
                  <a:pt x="7026757" y="0"/>
                </a:lnTo>
                <a:lnTo>
                  <a:pt x="0" y="0"/>
                </a:lnTo>
                <a:lnTo>
                  <a:pt x="0" y="1120207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255401" y="2578091"/>
            <a:ext cx="11132996" cy="6212677"/>
            <a:chOff x="0" y="0"/>
            <a:chExt cx="3498255" cy="1952172"/>
          </a:xfrm>
        </p:grpSpPr>
        <p:sp>
          <p:nvSpPr>
            <p:cNvPr name="Freeform 8" id="8"/>
            <p:cNvSpPr/>
            <p:nvPr/>
          </p:nvSpPr>
          <p:spPr>
            <a:xfrm flipH="false" flipV="false" rot="0">
              <a:off x="0" y="0"/>
              <a:ext cx="3498255" cy="1952172"/>
            </a:xfrm>
            <a:custGeom>
              <a:avLst/>
              <a:gdLst/>
              <a:ahLst/>
              <a:cxnLst/>
              <a:rect r="r" b="b" t="t" l="l"/>
              <a:pathLst>
                <a:path h="1952172" w="3498255">
                  <a:moveTo>
                    <a:pt x="9736" y="0"/>
                  </a:moveTo>
                  <a:lnTo>
                    <a:pt x="3488519" y="0"/>
                  </a:lnTo>
                  <a:cubicBezTo>
                    <a:pt x="3493896" y="0"/>
                    <a:pt x="3498255" y="4359"/>
                    <a:pt x="3498255" y="9736"/>
                  </a:cubicBezTo>
                  <a:lnTo>
                    <a:pt x="3498255" y="1942436"/>
                  </a:lnTo>
                  <a:cubicBezTo>
                    <a:pt x="3498255" y="1947813"/>
                    <a:pt x="3493896" y="1952172"/>
                    <a:pt x="3488519" y="1952172"/>
                  </a:cubicBezTo>
                  <a:lnTo>
                    <a:pt x="9736" y="1952172"/>
                  </a:lnTo>
                  <a:cubicBezTo>
                    <a:pt x="4359" y="1952172"/>
                    <a:pt x="0" y="1947813"/>
                    <a:pt x="0" y="1942436"/>
                  </a:cubicBezTo>
                  <a:lnTo>
                    <a:pt x="0" y="9736"/>
                  </a:lnTo>
                  <a:cubicBezTo>
                    <a:pt x="0" y="4359"/>
                    <a:pt x="4359" y="0"/>
                    <a:pt x="9736" y="0"/>
                  </a:cubicBezTo>
                  <a:close/>
                </a:path>
              </a:pathLst>
            </a:custGeom>
            <a:solidFill>
              <a:srgbClr val="000000">
                <a:alpha val="0"/>
              </a:srgbClr>
            </a:solidFill>
            <a:ln w="95250" cap="sq">
              <a:solidFill>
                <a:srgbClr val="195759"/>
              </a:solidFill>
              <a:prstDash val="solid"/>
              <a:miter/>
            </a:ln>
          </p:spPr>
        </p:sp>
        <p:sp>
          <p:nvSpPr>
            <p:cNvPr name="TextBox 9" id="9"/>
            <p:cNvSpPr txBox="true"/>
            <p:nvPr/>
          </p:nvSpPr>
          <p:spPr>
            <a:xfrm>
              <a:off x="0" y="-47625"/>
              <a:ext cx="3498255" cy="1999797"/>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1255401" y="1171869"/>
            <a:ext cx="567643" cy="567643"/>
          </a:xfrm>
          <a:custGeom>
            <a:avLst/>
            <a:gdLst/>
            <a:ahLst/>
            <a:cxnLst/>
            <a:rect r="r" b="b" t="t" l="l"/>
            <a:pathLst>
              <a:path h="567643" w="567643">
                <a:moveTo>
                  <a:pt x="0" y="0"/>
                </a:moveTo>
                <a:lnTo>
                  <a:pt x="567643" y="0"/>
                </a:lnTo>
                <a:lnTo>
                  <a:pt x="567643" y="567642"/>
                </a:lnTo>
                <a:lnTo>
                  <a:pt x="0" y="5676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2622925" y="1334088"/>
            <a:ext cx="4280584" cy="262255"/>
          </a:xfrm>
          <a:prstGeom prst="rect">
            <a:avLst/>
          </a:prstGeom>
        </p:spPr>
        <p:txBody>
          <a:bodyPr anchor="t" rtlCol="false" tIns="0" lIns="0" bIns="0" rIns="0">
            <a:spAutoFit/>
          </a:bodyPr>
          <a:lstStyle/>
          <a:p>
            <a:pPr algn="r">
              <a:lnSpc>
                <a:spcPts val="2089"/>
              </a:lnSpc>
            </a:pPr>
            <a:r>
              <a:rPr lang="en-US" b="true" sz="1899">
                <a:solidFill>
                  <a:srgbClr val="FFFFFF"/>
                </a:solidFill>
                <a:latin typeface="TT Chocolates Bold"/>
                <a:ea typeface="TT Chocolates Bold"/>
                <a:cs typeface="TT Chocolates Bold"/>
                <a:sym typeface="TT Chocolates Bold"/>
              </a:rPr>
              <a:t>OCTOBER 2030</a:t>
            </a:r>
          </a:p>
        </p:txBody>
      </p:sp>
      <p:sp>
        <p:nvSpPr>
          <p:cNvPr name="TextBox 12" id="12"/>
          <p:cNvSpPr txBox="true"/>
          <p:nvPr/>
        </p:nvSpPr>
        <p:spPr>
          <a:xfrm rot="0">
            <a:off x="2000235" y="1315038"/>
            <a:ext cx="3032398" cy="262255"/>
          </a:xfrm>
          <a:prstGeom prst="rect">
            <a:avLst/>
          </a:prstGeom>
        </p:spPr>
        <p:txBody>
          <a:bodyPr anchor="t" rtlCol="false" tIns="0" lIns="0" bIns="0" rIns="0">
            <a:spAutoFit/>
          </a:bodyPr>
          <a:lstStyle/>
          <a:p>
            <a:pPr algn="l">
              <a:lnSpc>
                <a:spcPts val="2089"/>
              </a:lnSpc>
            </a:pPr>
            <a:r>
              <a:rPr lang="en-US" sz="1899" b="true">
                <a:solidFill>
                  <a:srgbClr val="33326B"/>
                </a:solidFill>
                <a:latin typeface="TT Chocolates Bold"/>
                <a:ea typeface="TT Chocolates Bold"/>
                <a:cs typeface="TT Chocolates Bold"/>
                <a:sym typeface="TT Chocolates Bold"/>
              </a:rPr>
              <a:t>LARANA COMPANY</a:t>
            </a:r>
          </a:p>
        </p:txBody>
      </p:sp>
      <p:sp>
        <p:nvSpPr>
          <p:cNvPr name="TextBox 13" id="13"/>
          <p:cNvSpPr txBox="true"/>
          <p:nvPr/>
        </p:nvSpPr>
        <p:spPr>
          <a:xfrm rot="0">
            <a:off x="2381904" y="2774612"/>
            <a:ext cx="9759736" cy="2339700"/>
          </a:xfrm>
          <a:prstGeom prst="rect">
            <a:avLst/>
          </a:prstGeom>
        </p:spPr>
        <p:txBody>
          <a:bodyPr anchor="t" rtlCol="false" tIns="0" lIns="0" bIns="0" rIns="0">
            <a:spAutoFit/>
          </a:bodyPr>
          <a:lstStyle/>
          <a:p>
            <a:pPr algn="l">
              <a:lnSpc>
                <a:spcPts val="19090"/>
              </a:lnSpc>
              <a:spcBef>
                <a:spcPct val="0"/>
              </a:spcBef>
            </a:pPr>
            <a:r>
              <a:rPr lang="en-US" b="true" sz="13635">
                <a:solidFill>
                  <a:srgbClr val="33326B"/>
                </a:solidFill>
                <a:latin typeface="TT Chocolates Bold"/>
                <a:ea typeface="TT Chocolates Bold"/>
                <a:cs typeface="TT Chocolates Bold"/>
                <a:sym typeface="TT Chocolates Bold"/>
              </a:rPr>
              <a:t>CONTACT</a:t>
            </a:r>
          </a:p>
        </p:txBody>
      </p:sp>
      <p:grpSp>
        <p:nvGrpSpPr>
          <p:cNvPr name="Group 14" id="14"/>
          <p:cNvGrpSpPr/>
          <p:nvPr/>
        </p:nvGrpSpPr>
        <p:grpSpPr>
          <a:xfrm rot="0">
            <a:off x="2490074" y="5905019"/>
            <a:ext cx="444713" cy="44471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8CFAE">
                    <a:alpha val="100000"/>
                  </a:srgbClr>
                </a:gs>
                <a:gs pos="100000">
                  <a:srgbClr val="0A2952">
                    <a:alpha val="100000"/>
                  </a:srgbClr>
                </a:gs>
              </a:gsLst>
              <a:lin ang="5400000"/>
            </a:gradFill>
          </p:spPr>
        </p:sp>
        <p:sp>
          <p:nvSpPr>
            <p:cNvPr name="TextBox 16" id="16"/>
            <p:cNvSpPr txBox="true"/>
            <p:nvPr/>
          </p:nvSpPr>
          <p:spPr>
            <a:xfrm>
              <a:off x="76200" y="95250"/>
              <a:ext cx="660400" cy="641350"/>
            </a:xfrm>
            <a:prstGeom prst="rect">
              <a:avLst/>
            </a:prstGeom>
          </p:spPr>
          <p:txBody>
            <a:bodyPr anchor="ctr" rtlCol="false" tIns="50800" lIns="50800" bIns="50800" rIns="50800"/>
            <a:lstStyle/>
            <a:p>
              <a:pPr algn="ctr">
                <a:lnSpc>
                  <a:spcPts val="2750"/>
                </a:lnSpc>
              </a:pPr>
            </a:p>
          </p:txBody>
        </p:sp>
      </p:grpSp>
      <p:sp>
        <p:nvSpPr>
          <p:cNvPr name="Freeform 17" id="17"/>
          <p:cNvSpPr/>
          <p:nvPr/>
        </p:nvSpPr>
        <p:spPr>
          <a:xfrm flipH="false" flipV="false" rot="0">
            <a:off x="2560269" y="5964589"/>
            <a:ext cx="304323" cy="305434"/>
          </a:xfrm>
          <a:custGeom>
            <a:avLst/>
            <a:gdLst/>
            <a:ahLst/>
            <a:cxnLst/>
            <a:rect r="r" b="b" t="t" l="l"/>
            <a:pathLst>
              <a:path h="305434" w="304323">
                <a:moveTo>
                  <a:pt x="0" y="0"/>
                </a:moveTo>
                <a:lnTo>
                  <a:pt x="304323" y="0"/>
                </a:lnTo>
                <a:lnTo>
                  <a:pt x="304323" y="305434"/>
                </a:lnTo>
                <a:lnTo>
                  <a:pt x="0" y="3054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p:nvPr/>
        </p:nvGrpSpPr>
        <p:grpSpPr>
          <a:xfrm rot="0">
            <a:off x="2490074" y="7143661"/>
            <a:ext cx="444713" cy="44471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8CFAE">
                    <a:alpha val="100000"/>
                  </a:srgbClr>
                </a:gs>
                <a:gs pos="100000">
                  <a:srgbClr val="0A2952">
                    <a:alpha val="100000"/>
                  </a:srgbClr>
                </a:gs>
              </a:gsLst>
              <a:lin ang="5400000"/>
            </a:gradFill>
          </p:spPr>
        </p:sp>
        <p:sp>
          <p:nvSpPr>
            <p:cNvPr name="TextBox 20" id="20"/>
            <p:cNvSpPr txBox="true"/>
            <p:nvPr/>
          </p:nvSpPr>
          <p:spPr>
            <a:xfrm>
              <a:off x="76200" y="95250"/>
              <a:ext cx="660400" cy="641350"/>
            </a:xfrm>
            <a:prstGeom prst="rect">
              <a:avLst/>
            </a:prstGeom>
          </p:spPr>
          <p:txBody>
            <a:bodyPr anchor="ctr" rtlCol="false" tIns="50800" lIns="50800" bIns="50800" rIns="50800"/>
            <a:lstStyle/>
            <a:p>
              <a:pPr algn="ctr">
                <a:lnSpc>
                  <a:spcPts val="2750"/>
                </a:lnSpc>
              </a:pPr>
            </a:p>
          </p:txBody>
        </p:sp>
      </p:grpSp>
      <p:grpSp>
        <p:nvGrpSpPr>
          <p:cNvPr name="Group 21" id="21"/>
          <p:cNvGrpSpPr/>
          <p:nvPr/>
        </p:nvGrpSpPr>
        <p:grpSpPr>
          <a:xfrm rot="0">
            <a:off x="2490074" y="7769349"/>
            <a:ext cx="444713" cy="44471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8CFAE">
                    <a:alpha val="100000"/>
                  </a:srgbClr>
                </a:gs>
                <a:gs pos="100000">
                  <a:srgbClr val="0A2952">
                    <a:alpha val="100000"/>
                  </a:srgbClr>
                </a:gs>
              </a:gsLst>
              <a:lin ang="5400000"/>
            </a:gradFill>
          </p:spPr>
        </p:sp>
        <p:sp>
          <p:nvSpPr>
            <p:cNvPr name="TextBox 23" id="23"/>
            <p:cNvSpPr txBox="true"/>
            <p:nvPr/>
          </p:nvSpPr>
          <p:spPr>
            <a:xfrm>
              <a:off x="76200" y="95250"/>
              <a:ext cx="660400" cy="641350"/>
            </a:xfrm>
            <a:prstGeom prst="rect">
              <a:avLst/>
            </a:prstGeom>
          </p:spPr>
          <p:txBody>
            <a:bodyPr anchor="ctr" rtlCol="false" tIns="50800" lIns="50800" bIns="50800" rIns="50800"/>
            <a:lstStyle/>
            <a:p>
              <a:pPr algn="ctr">
                <a:lnSpc>
                  <a:spcPts val="2750"/>
                </a:lnSpc>
              </a:pPr>
            </a:p>
          </p:txBody>
        </p:sp>
      </p:grpSp>
      <p:sp>
        <p:nvSpPr>
          <p:cNvPr name="Freeform 24" id="24"/>
          <p:cNvSpPr/>
          <p:nvPr/>
        </p:nvSpPr>
        <p:spPr>
          <a:xfrm flipH="false" flipV="false" rot="0">
            <a:off x="2576309" y="7198684"/>
            <a:ext cx="243888" cy="334666"/>
          </a:xfrm>
          <a:custGeom>
            <a:avLst/>
            <a:gdLst/>
            <a:ahLst/>
            <a:cxnLst/>
            <a:rect r="r" b="b" t="t" l="l"/>
            <a:pathLst>
              <a:path h="334666" w="243888">
                <a:moveTo>
                  <a:pt x="0" y="0"/>
                </a:moveTo>
                <a:lnTo>
                  <a:pt x="243888" y="0"/>
                </a:lnTo>
                <a:lnTo>
                  <a:pt x="243888" y="334666"/>
                </a:lnTo>
                <a:lnTo>
                  <a:pt x="0" y="3346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5" id="25"/>
          <p:cNvGrpSpPr/>
          <p:nvPr/>
        </p:nvGrpSpPr>
        <p:grpSpPr>
          <a:xfrm rot="0">
            <a:off x="2483831" y="6521182"/>
            <a:ext cx="444713" cy="44471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8CFAE">
                    <a:alpha val="100000"/>
                  </a:srgbClr>
                </a:gs>
                <a:gs pos="100000">
                  <a:srgbClr val="0A2952">
                    <a:alpha val="100000"/>
                  </a:srgbClr>
                </a:gs>
              </a:gsLst>
              <a:lin ang="5400000"/>
            </a:gradFill>
          </p:spPr>
        </p:sp>
        <p:sp>
          <p:nvSpPr>
            <p:cNvPr name="TextBox 27" id="27"/>
            <p:cNvSpPr txBox="true"/>
            <p:nvPr/>
          </p:nvSpPr>
          <p:spPr>
            <a:xfrm>
              <a:off x="76200" y="95250"/>
              <a:ext cx="660400" cy="641350"/>
            </a:xfrm>
            <a:prstGeom prst="rect">
              <a:avLst/>
            </a:prstGeom>
          </p:spPr>
          <p:txBody>
            <a:bodyPr anchor="ctr" rtlCol="false" tIns="50800" lIns="50800" bIns="50800" rIns="50800"/>
            <a:lstStyle/>
            <a:p>
              <a:pPr algn="ctr">
                <a:lnSpc>
                  <a:spcPts val="2750"/>
                </a:lnSpc>
              </a:pPr>
            </a:p>
          </p:txBody>
        </p:sp>
      </p:grpSp>
      <p:sp>
        <p:nvSpPr>
          <p:cNvPr name="Freeform 28" id="28"/>
          <p:cNvSpPr/>
          <p:nvPr/>
        </p:nvSpPr>
        <p:spPr>
          <a:xfrm flipH="false" flipV="false" rot="0">
            <a:off x="2555466" y="6624043"/>
            <a:ext cx="291362" cy="224084"/>
          </a:xfrm>
          <a:custGeom>
            <a:avLst/>
            <a:gdLst/>
            <a:ahLst/>
            <a:cxnLst/>
            <a:rect r="r" b="b" t="t" l="l"/>
            <a:pathLst>
              <a:path h="224084" w="291362">
                <a:moveTo>
                  <a:pt x="0" y="0"/>
                </a:moveTo>
                <a:lnTo>
                  <a:pt x="291362" y="0"/>
                </a:lnTo>
                <a:lnTo>
                  <a:pt x="291362" y="224084"/>
                </a:lnTo>
                <a:lnTo>
                  <a:pt x="0" y="2240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2606741" y="7837158"/>
            <a:ext cx="201298" cy="309095"/>
          </a:xfrm>
          <a:custGeom>
            <a:avLst/>
            <a:gdLst/>
            <a:ahLst/>
            <a:cxnLst/>
            <a:rect r="r" b="b" t="t" l="l"/>
            <a:pathLst>
              <a:path h="309095" w="201298">
                <a:moveTo>
                  <a:pt x="0" y="0"/>
                </a:moveTo>
                <a:lnTo>
                  <a:pt x="201298" y="0"/>
                </a:lnTo>
                <a:lnTo>
                  <a:pt x="201298" y="309095"/>
                </a:lnTo>
                <a:lnTo>
                  <a:pt x="0" y="30909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0" id="30"/>
          <p:cNvSpPr txBox="true"/>
          <p:nvPr/>
        </p:nvSpPr>
        <p:spPr>
          <a:xfrm rot="0">
            <a:off x="3044638" y="5967577"/>
            <a:ext cx="4011061" cy="261448"/>
          </a:xfrm>
          <a:prstGeom prst="rect">
            <a:avLst/>
          </a:prstGeom>
        </p:spPr>
        <p:txBody>
          <a:bodyPr anchor="t" rtlCol="false" tIns="0" lIns="0" bIns="0" rIns="0">
            <a:spAutoFit/>
          </a:bodyPr>
          <a:lstStyle/>
          <a:p>
            <a:pPr algn="just">
              <a:lnSpc>
                <a:spcPts val="2020"/>
              </a:lnSpc>
            </a:pPr>
            <a:r>
              <a:rPr lang="en-US" sz="1836" b="true">
                <a:solidFill>
                  <a:srgbClr val="01003B"/>
                </a:solidFill>
                <a:latin typeface="Be Vietnam Ultra-Bold"/>
                <a:ea typeface="Be Vietnam Ultra-Bold"/>
                <a:cs typeface="Be Vietnam Ultra-Bold"/>
                <a:sym typeface="Be Vietnam Ultra-Bold"/>
              </a:rPr>
              <a:t>www.reallygreatsite.com</a:t>
            </a:r>
          </a:p>
        </p:txBody>
      </p:sp>
      <p:sp>
        <p:nvSpPr>
          <p:cNvPr name="TextBox 31" id="31"/>
          <p:cNvSpPr txBox="true"/>
          <p:nvPr/>
        </p:nvSpPr>
        <p:spPr>
          <a:xfrm rot="0">
            <a:off x="3044638" y="6557124"/>
            <a:ext cx="4017304" cy="291002"/>
          </a:xfrm>
          <a:prstGeom prst="rect">
            <a:avLst/>
          </a:prstGeom>
        </p:spPr>
        <p:txBody>
          <a:bodyPr anchor="t" rtlCol="false" tIns="0" lIns="0" bIns="0" rIns="0">
            <a:spAutoFit/>
          </a:bodyPr>
          <a:lstStyle/>
          <a:p>
            <a:pPr algn="just">
              <a:lnSpc>
                <a:spcPts val="2387"/>
              </a:lnSpc>
            </a:pPr>
            <a:r>
              <a:rPr lang="en-US" sz="1836" b="true">
                <a:solidFill>
                  <a:srgbClr val="01003B"/>
                </a:solidFill>
                <a:latin typeface="Be Vietnam Ultra-Bold"/>
                <a:ea typeface="Be Vietnam Ultra-Bold"/>
                <a:cs typeface="Be Vietnam Ultra-Bold"/>
                <a:sym typeface="Be Vietnam Ultra-Bold"/>
              </a:rPr>
              <a:t>hello@reallygreatsite.com</a:t>
            </a:r>
          </a:p>
        </p:txBody>
      </p:sp>
      <p:sp>
        <p:nvSpPr>
          <p:cNvPr name="TextBox 32" id="32"/>
          <p:cNvSpPr txBox="true"/>
          <p:nvPr/>
        </p:nvSpPr>
        <p:spPr>
          <a:xfrm rot="0">
            <a:off x="3081176" y="7165835"/>
            <a:ext cx="3980766" cy="291002"/>
          </a:xfrm>
          <a:prstGeom prst="rect">
            <a:avLst/>
          </a:prstGeom>
        </p:spPr>
        <p:txBody>
          <a:bodyPr anchor="t" rtlCol="false" tIns="0" lIns="0" bIns="0" rIns="0">
            <a:spAutoFit/>
          </a:bodyPr>
          <a:lstStyle/>
          <a:p>
            <a:pPr algn="just">
              <a:lnSpc>
                <a:spcPts val="2387"/>
              </a:lnSpc>
            </a:pPr>
            <a:r>
              <a:rPr lang="en-US" sz="1836" b="true">
                <a:solidFill>
                  <a:srgbClr val="01003B"/>
                </a:solidFill>
                <a:latin typeface="Be Vietnam Ultra-Bold"/>
                <a:ea typeface="Be Vietnam Ultra-Bold"/>
                <a:cs typeface="Be Vietnam Ultra-Bold"/>
                <a:sym typeface="Be Vietnam Ultra-Bold"/>
              </a:rPr>
              <a:t>+123-456-7890</a:t>
            </a:r>
          </a:p>
        </p:txBody>
      </p:sp>
      <p:sp>
        <p:nvSpPr>
          <p:cNvPr name="TextBox 33" id="33"/>
          <p:cNvSpPr txBox="true"/>
          <p:nvPr/>
        </p:nvSpPr>
        <p:spPr>
          <a:xfrm rot="0">
            <a:off x="3129782" y="7816974"/>
            <a:ext cx="5082003" cy="291002"/>
          </a:xfrm>
          <a:prstGeom prst="rect">
            <a:avLst/>
          </a:prstGeom>
        </p:spPr>
        <p:txBody>
          <a:bodyPr anchor="t" rtlCol="false" tIns="0" lIns="0" bIns="0" rIns="0">
            <a:spAutoFit/>
          </a:bodyPr>
          <a:lstStyle/>
          <a:p>
            <a:pPr algn="l">
              <a:lnSpc>
                <a:spcPts val="2387"/>
              </a:lnSpc>
            </a:pPr>
            <a:r>
              <a:rPr lang="en-US" sz="1836" b="true">
                <a:solidFill>
                  <a:srgbClr val="01003B"/>
                </a:solidFill>
                <a:latin typeface="Be Vietnam Ultra-Bold"/>
                <a:ea typeface="Be Vietnam Ultra-Bold"/>
                <a:cs typeface="Be Vietnam Ultra-Bold"/>
                <a:sym typeface="Be Vietnam Ultra-Bold"/>
              </a:rPr>
              <a:t>123 Anywhere St., Any City, ST 12345</a:t>
            </a:r>
          </a:p>
        </p:txBody>
      </p:sp>
      <p:sp>
        <p:nvSpPr>
          <p:cNvPr name="TextBox 34" id="34"/>
          <p:cNvSpPr txBox="true"/>
          <p:nvPr/>
        </p:nvSpPr>
        <p:spPr>
          <a:xfrm rot="0">
            <a:off x="2560269" y="4884521"/>
            <a:ext cx="8465531" cy="515673"/>
          </a:xfrm>
          <a:prstGeom prst="rect">
            <a:avLst/>
          </a:prstGeom>
        </p:spPr>
        <p:txBody>
          <a:bodyPr anchor="t" rtlCol="false" tIns="0" lIns="0" bIns="0" rIns="0">
            <a:spAutoFit/>
          </a:bodyPr>
          <a:lstStyle/>
          <a:p>
            <a:pPr algn="l">
              <a:lnSpc>
                <a:spcPts val="4127"/>
              </a:lnSpc>
              <a:spcBef>
                <a:spcPct val="0"/>
              </a:spcBef>
            </a:pPr>
            <a:r>
              <a:rPr lang="en-US" sz="2947">
                <a:solidFill>
                  <a:srgbClr val="33326B"/>
                </a:solidFill>
                <a:latin typeface="Hind Siliguri"/>
                <a:ea typeface="Hind Siliguri"/>
                <a:cs typeface="Hind Siliguri"/>
                <a:sym typeface="Hind Siliguri"/>
              </a:rPr>
              <a:t>Don't hesitate to contact us</a:t>
            </a:r>
          </a:p>
        </p:txBody>
      </p:sp>
      <p:sp>
        <p:nvSpPr>
          <p:cNvPr name="AutoShape 35" id="35"/>
          <p:cNvSpPr/>
          <p:nvPr/>
        </p:nvSpPr>
        <p:spPr>
          <a:xfrm>
            <a:off x="2483874" y="5657369"/>
            <a:ext cx="8541883" cy="19050"/>
          </a:xfrm>
          <a:prstGeom prst="line">
            <a:avLst/>
          </a:prstGeom>
          <a:ln cap="flat" w="38100">
            <a:solidFill>
              <a:srgbClr val="195759"/>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sp>
        <p:nvSpPr>
          <p:cNvPr name="Freeform 3" id="3"/>
          <p:cNvSpPr/>
          <p:nvPr/>
        </p:nvSpPr>
        <p:spPr>
          <a:xfrm flipH="false" flipV="false" rot="0">
            <a:off x="7713882" y="7938697"/>
            <a:ext cx="1292709" cy="1292709"/>
          </a:xfrm>
          <a:custGeom>
            <a:avLst/>
            <a:gdLst/>
            <a:ahLst/>
            <a:cxnLst/>
            <a:rect r="r" b="b" t="t" l="l"/>
            <a:pathLst>
              <a:path h="1292709" w="1292709">
                <a:moveTo>
                  <a:pt x="0" y="0"/>
                </a:moveTo>
                <a:lnTo>
                  <a:pt x="1292709" y="0"/>
                </a:lnTo>
                <a:lnTo>
                  <a:pt x="1292709" y="1292709"/>
                </a:lnTo>
                <a:lnTo>
                  <a:pt x="0" y="12927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43779" y="3273328"/>
            <a:ext cx="1207287" cy="1207287"/>
          </a:xfrm>
          <a:custGeom>
            <a:avLst/>
            <a:gdLst/>
            <a:ahLst/>
            <a:cxnLst/>
            <a:rect r="r" b="b" t="t" l="l"/>
            <a:pathLst>
              <a:path h="1207287" w="1207287">
                <a:moveTo>
                  <a:pt x="0" y="0"/>
                </a:moveTo>
                <a:lnTo>
                  <a:pt x="1207287" y="0"/>
                </a:lnTo>
                <a:lnTo>
                  <a:pt x="1207287" y="1207287"/>
                </a:lnTo>
                <a:lnTo>
                  <a:pt x="0" y="1207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353707" y="4796949"/>
            <a:ext cx="1241136" cy="1207287"/>
          </a:xfrm>
          <a:custGeom>
            <a:avLst/>
            <a:gdLst/>
            <a:ahLst/>
            <a:cxnLst/>
            <a:rect r="r" b="b" t="t" l="l"/>
            <a:pathLst>
              <a:path h="1207287" w="1241136">
                <a:moveTo>
                  <a:pt x="0" y="0"/>
                </a:moveTo>
                <a:lnTo>
                  <a:pt x="1241136" y="0"/>
                </a:lnTo>
                <a:lnTo>
                  <a:pt x="1241136" y="1207287"/>
                </a:lnTo>
                <a:lnTo>
                  <a:pt x="0" y="12072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9369534" y="6323345"/>
            <a:ext cx="1161190" cy="1207287"/>
          </a:xfrm>
          <a:custGeom>
            <a:avLst/>
            <a:gdLst/>
            <a:ahLst/>
            <a:cxnLst/>
            <a:rect r="r" b="b" t="t" l="l"/>
            <a:pathLst>
              <a:path h="1207287" w="1161190">
                <a:moveTo>
                  <a:pt x="0" y="0"/>
                </a:moveTo>
                <a:lnTo>
                  <a:pt x="1161190" y="0"/>
                </a:lnTo>
                <a:lnTo>
                  <a:pt x="1161190" y="1207287"/>
                </a:lnTo>
                <a:lnTo>
                  <a:pt x="0" y="12072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9417825" y="7981408"/>
            <a:ext cx="1112899" cy="1207287"/>
          </a:xfrm>
          <a:custGeom>
            <a:avLst/>
            <a:gdLst/>
            <a:ahLst/>
            <a:cxnLst/>
            <a:rect r="r" b="b" t="t" l="l"/>
            <a:pathLst>
              <a:path h="1207287" w="1112899">
                <a:moveTo>
                  <a:pt x="0" y="0"/>
                </a:moveTo>
                <a:lnTo>
                  <a:pt x="1112899" y="0"/>
                </a:lnTo>
                <a:lnTo>
                  <a:pt x="1112899" y="1207287"/>
                </a:lnTo>
                <a:lnTo>
                  <a:pt x="0" y="12072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1374420" y="3339986"/>
            <a:ext cx="814370" cy="1207287"/>
          </a:xfrm>
          <a:custGeom>
            <a:avLst/>
            <a:gdLst/>
            <a:ahLst/>
            <a:cxnLst/>
            <a:rect r="r" b="b" t="t" l="l"/>
            <a:pathLst>
              <a:path h="1207287" w="814370">
                <a:moveTo>
                  <a:pt x="0" y="0"/>
                </a:moveTo>
                <a:lnTo>
                  <a:pt x="814370" y="0"/>
                </a:lnTo>
                <a:lnTo>
                  <a:pt x="814370" y="1207287"/>
                </a:lnTo>
                <a:lnTo>
                  <a:pt x="0" y="12072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1085160" y="4982589"/>
            <a:ext cx="1257059" cy="1021646"/>
          </a:xfrm>
          <a:custGeom>
            <a:avLst/>
            <a:gdLst/>
            <a:ahLst/>
            <a:cxnLst/>
            <a:rect r="r" b="b" t="t" l="l"/>
            <a:pathLst>
              <a:path h="1021646" w="1257059">
                <a:moveTo>
                  <a:pt x="0" y="0"/>
                </a:moveTo>
                <a:lnTo>
                  <a:pt x="1257059" y="0"/>
                </a:lnTo>
                <a:lnTo>
                  <a:pt x="1257059" y="1021647"/>
                </a:lnTo>
                <a:lnTo>
                  <a:pt x="0" y="102164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1027352" y="6323345"/>
            <a:ext cx="1314867" cy="1207287"/>
          </a:xfrm>
          <a:custGeom>
            <a:avLst/>
            <a:gdLst/>
            <a:ahLst/>
            <a:cxnLst/>
            <a:rect r="r" b="b" t="t" l="l"/>
            <a:pathLst>
              <a:path h="1207287" w="1314867">
                <a:moveTo>
                  <a:pt x="0" y="0"/>
                </a:moveTo>
                <a:lnTo>
                  <a:pt x="1314867" y="0"/>
                </a:lnTo>
                <a:lnTo>
                  <a:pt x="1314867" y="1207287"/>
                </a:lnTo>
                <a:lnTo>
                  <a:pt x="0" y="12072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11295529" y="1483592"/>
            <a:ext cx="836321" cy="1207287"/>
          </a:xfrm>
          <a:custGeom>
            <a:avLst/>
            <a:gdLst/>
            <a:ahLst/>
            <a:cxnLst/>
            <a:rect r="r" b="b" t="t" l="l"/>
            <a:pathLst>
              <a:path h="1207287" w="836321">
                <a:moveTo>
                  <a:pt x="0" y="0"/>
                </a:moveTo>
                <a:lnTo>
                  <a:pt x="836321" y="0"/>
                </a:lnTo>
                <a:lnTo>
                  <a:pt x="836321" y="1207287"/>
                </a:lnTo>
                <a:lnTo>
                  <a:pt x="0" y="120728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6052013" y="7981408"/>
            <a:ext cx="1207287" cy="1207287"/>
          </a:xfrm>
          <a:custGeom>
            <a:avLst/>
            <a:gdLst/>
            <a:ahLst/>
            <a:cxnLst/>
            <a:rect r="r" b="b" t="t" l="l"/>
            <a:pathLst>
              <a:path h="1207287" w="1207287">
                <a:moveTo>
                  <a:pt x="0" y="0"/>
                </a:moveTo>
                <a:lnTo>
                  <a:pt x="1207287" y="0"/>
                </a:lnTo>
                <a:lnTo>
                  <a:pt x="1207287" y="1207287"/>
                </a:lnTo>
                <a:lnTo>
                  <a:pt x="0" y="120728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14640703" y="7981408"/>
            <a:ext cx="878027" cy="1207287"/>
          </a:xfrm>
          <a:custGeom>
            <a:avLst/>
            <a:gdLst/>
            <a:ahLst/>
            <a:cxnLst/>
            <a:rect r="r" b="b" t="t" l="l"/>
            <a:pathLst>
              <a:path h="1207287" w="878027">
                <a:moveTo>
                  <a:pt x="0" y="0"/>
                </a:moveTo>
                <a:lnTo>
                  <a:pt x="878027" y="0"/>
                </a:lnTo>
                <a:lnTo>
                  <a:pt x="878027" y="1207287"/>
                </a:lnTo>
                <a:lnTo>
                  <a:pt x="0" y="120728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2990649" y="7981408"/>
            <a:ext cx="1238820" cy="1207287"/>
          </a:xfrm>
          <a:custGeom>
            <a:avLst/>
            <a:gdLst/>
            <a:ahLst/>
            <a:cxnLst/>
            <a:rect r="r" b="b" t="t" l="l"/>
            <a:pathLst>
              <a:path h="1207287" w="1238820">
                <a:moveTo>
                  <a:pt x="0" y="0"/>
                </a:moveTo>
                <a:lnTo>
                  <a:pt x="1238820" y="0"/>
                </a:lnTo>
                <a:lnTo>
                  <a:pt x="1238820" y="1207287"/>
                </a:lnTo>
                <a:lnTo>
                  <a:pt x="0" y="120728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9312912" y="1483592"/>
            <a:ext cx="1322725" cy="1207287"/>
          </a:xfrm>
          <a:custGeom>
            <a:avLst/>
            <a:gdLst/>
            <a:ahLst/>
            <a:cxnLst/>
            <a:rect r="r" b="b" t="t" l="l"/>
            <a:pathLst>
              <a:path h="1207287" w="1322725">
                <a:moveTo>
                  <a:pt x="0" y="0"/>
                </a:moveTo>
                <a:lnTo>
                  <a:pt x="1322725" y="0"/>
                </a:lnTo>
                <a:lnTo>
                  <a:pt x="1322725" y="1207287"/>
                </a:lnTo>
                <a:lnTo>
                  <a:pt x="0" y="120728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15947032" y="6323345"/>
            <a:ext cx="1312268" cy="1207287"/>
          </a:xfrm>
          <a:custGeom>
            <a:avLst/>
            <a:gdLst/>
            <a:ahLst/>
            <a:cxnLst/>
            <a:rect r="r" b="b" t="t" l="l"/>
            <a:pathLst>
              <a:path h="1207287" w="1312268">
                <a:moveTo>
                  <a:pt x="0" y="0"/>
                </a:moveTo>
                <a:lnTo>
                  <a:pt x="1312268" y="0"/>
                </a:lnTo>
                <a:lnTo>
                  <a:pt x="1312268" y="1207287"/>
                </a:lnTo>
                <a:lnTo>
                  <a:pt x="0" y="1207287"/>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7" id="17"/>
          <p:cNvSpPr/>
          <p:nvPr/>
        </p:nvSpPr>
        <p:spPr>
          <a:xfrm flipH="false" flipV="false" rot="0">
            <a:off x="14399246" y="6323345"/>
            <a:ext cx="1097534" cy="1207287"/>
          </a:xfrm>
          <a:custGeom>
            <a:avLst/>
            <a:gdLst/>
            <a:ahLst/>
            <a:cxnLst/>
            <a:rect r="r" b="b" t="t" l="l"/>
            <a:pathLst>
              <a:path h="1207287" w="1097534">
                <a:moveTo>
                  <a:pt x="0" y="0"/>
                </a:moveTo>
                <a:lnTo>
                  <a:pt x="1097534" y="0"/>
                </a:lnTo>
                <a:lnTo>
                  <a:pt x="1097534" y="1207287"/>
                </a:lnTo>
                <a:lnTo>
                  <a:pt x="0" y="120728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8" id="18"/>
          <p:cNvSpPr/>
          <p:nvPr/>
        </p:nvSpPr>
        <p:spPr>
          <a:xfrm flipH="false" flipV="false" rot="0">
            <a:off x="12856681" y="6455011"/>
            <a:ext cx="1207287" cy="1207287"/>
          </a:xfrm>
          <a:custGeom>
            <a:avLst/>
            <a:gdLst/>
            <a:ahLst/>
            <a:cxnLst/>
            <a:rect r="r" b="b" t="t" l="l"/>
            <a:pathLst>
              <a:path h="1207287" w="1207287">
                <a:moveTo>
                  <a:pt x="0" y="0"/>
                </a:moveTo>
                <a:lnTo>
                  <a:pt x="1207287" y="0"/>
                </a:lnTo>
                <a:lnTo>
                  <a:pt x="1207287" y="1207287"/>
                </a:lnTo>
                <a:lnTo>
                  <a:pt x="0" y="1207287"/>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19" id="19"/>
          <p:cNvSpPr/>
          <p:nvPr/>
        </p:nvSpPr>
        <p:spPr>
          <a:xfrm flipH="false" flipV="false" rot="0">
            <a:off x="11161350" y="7965591"/>
            <a:ext cx="1104678" cy="1292709"/>
          </a:xfrm>
          <a:custGeom>
            <a:avLst/>
            <a:gdLst/>
            <a:ahLst/>
            <a:cxnLst/>
            <a:rect r="r" b="b" t="t" l="l"/>
            <a:pathLst>
              <a:path h="1292709" w="1104678">
                <a:moveTo>
                  <a:pt x="0" y="0"/>
                </a:moveTo>
                <a:lnTo>
                  <a:pt x="1104679" y="0"/>
                </a:lnTo>
                <a:lnTo>
                  <a:pt x="1104679" y="1292709"/>
                </a:lnTo>
                <a:lnTo>
                  <a:pt x="0" y="1292709"/>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20" id="20"/>
          <p:cNvSpPr/>
          <p:nvPr/>
        </p:nvSpPr>
        <p:spPr>
          <a:xfrm flipH="false" flipV="false" rot="0">
            <a:off x="12856681" y="4796949"/>
            <a:ext cx="1174361" cy="1207287"/>
          </a:xfrm>
          <a:custGeom>
            <a:avLst/>
            <a:gdLst/>
            <a:ahLst/>
            <a:cxnLst/>
            <a:rect r="r" b="b" t="t" l="l"/>
            <a:pathLst>
              <a:path h="1207287" w="1174361">
                <a:moveTo>
                  <a:pt x="0" y="0"/>
                </a:moveTo>
                <a:lnTo>
                  <a:pt x="1174360" y="0"/>
                </a:lnTo>
                <a:lnTo>
                  <a:pt x="1174360" y="1207287"/>
                </a:lnTo>
                <a:lnTo>
                  <a:pt x="0" y="1207287"/>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1" id="21"/>
          <p:cNvSpPr/>
          <p:nvPr/>
        </p:nvSpPr>
        <p:spPr>
          <a:xfrm flipH="false" flipV="false" rot="0">
            <a:off x="14434367" y="4796949"/>
            <a:ext cx="1084363" cy="1207287"/>
          </a:xfrm>
          <a:custGeom>
            <a:avLst/>
            <a:gdLst/>
            <a:ahLst/>
            <a:cxnLst/>
            <a:rect r="r" b="b" t="t" l="l"/>
            <a:pathLst>
              <a:path h="1207287" w="1084363">
                <a:moveTo>
                  <a:pt x="0" y="0"/>
                </a:moveTo>
                <a:lnTo>
                  <a:pt x="1084363" y="0"/>
                </a:lnTo>
                <a:lnTo>
                  <a:pt x="1084363" y="1207287"/>
                </a:lnTo>
                <a:lnTo>
                  <a:pt x="0" y="1207287"/>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2" id="22"/>
          <p:cNvSpPr/>
          <p:nvPr/>
        </p:nvSpPr>
        <p:spPr>
          <a:xfrm flipH="false" flipV="false" rot="0">
            <a:off x="16037594" y="4796949"/>
            <a:ext cx="1084363" cy="1207287"/>
          </a:xfrm>
          <a:custGeom>
            <a:avLst/>
            <a:gdLst/>
            <a:ahLst/>
            <a:cxnLst/>
            <a:rect r="r" b="b" t="t" l="l"/>
            <a:pathLst>
              <a:path h="1207287" w="1084363">
                <a:moveTo>
                  <a:pt x="0" y="0"/>
                </a:moveTo>
                <a:lnTo>
                  <a:pt x="1084363" y="0"/>
                </a:lnTo>
                <a:lnTo>
                  <a:pt x="1084363" y="1207287"/>
                </a:lnTo>
                <a:lnTo>
                  <a:pt x="0" y="1207287"/>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3" id="23"/>
          <p:cNvSpPr/>
          <p:nvPr/>
        </p:nvSpPr>
        <p:spPr>
          <a:xfrm flipH="false" flipV="false" rot="0">
            <a:off x="7809275" y="1483592"/>
            <a:ext cx="1101924" cy="1207287"/>
          </a:xfrm>
          <a:custGeom>
            <a:avLst/>
            <a:gdLst/>
            <a:ahLst/>
            <a:cxnLst/>
            <a:rect r="r" b="b" t="t" l="l"/>
            <a:pathLst>
              <a:path h="1207287" w="1101924">
                <a:moveTo>
                  <a:pt x="0" y="0"/>
                </a:moveTo>
                <a:lnTo>
                  <a:pt x="1101924" y="0"/>
                </a:lnTo>
                <a:lnTo>
                  <a:pt x="1101924" y="1207287"/>
                </a:lnTo>
                <a:lnTo>
                  <a:pt x="0" y="1207287"/>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24" id="24"/>
          <p:cNvSpPr/>
          <p:nvPr/>
        </p:nvSpPr>
        <p:spPr>
          <a:xfrm flipH="false" flipV="false" rot="0">
            <a:off x="16066130" y="3164833"/>
            <a:ext cx="1055827" cy="1207287"/>
          </a:xfrm>
          <a:custGeom>
            <a:avLst/>
            <a:gdLst/>
            <a:ahLst/>
            <a:cxnLst/>
            <a:rect r="r" b="b" t="t" l="l"/>
            <a:pathLst>
              <a:path h="1207287" w="1055827">
                <a:moveTo>
                  <a:pt x="0" y="0"/>
                </a:moveTo>
                <a:lnTo>
                  <a:pt x="1055827" y="0"/>
                </a:lnTo>
                <a:lnTo>
                  <a:pt x="1055827" y="1207287"/>
                </a:lnTo>
                <a:lnTo>
                  <a:pt x="0" y="1207287"/>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25" id="25"/>
          <p:cNvSpPr/>
          <p:nvPr/>
        </p:nvSpPr>
        <p:spPr>
          <a:xfrm flipH="false" flipV="false" rot="0">
            <a:off x="6079651" y="1483592"/>
            <a:ext cx="1289336" cy="1207287"/>
          </a:xfrm>
          <a:custGeom>
            <a:avLst/>
            <a:gdLst/>
            <a:ahLst/>
            <a:cxnLst/>
            <a:rect r="r" b="b" t="t" l="l"/>
            <a:pathLst>
              <a:path h="1207287" w="1289336">
                <a:moveTo>
                  <a:pt x="0" y="0"/>
                </a:moveTo>
                <a:lnTo>
                  <a:pt x="1289335" y="0"/>
                </a:lnTo>
                <a:lnTo>
                  <a:pt x="1289335" y="1207287"/>
                </a:lnTo>
                <a:lnTo>
                  <a:pt x="0" y="1207287"/>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sp>
        <p:nvSpPr>
          <p:cNvPr name="Freeform 26" id="26"/>
          <p:cNvSpPr/>
          <p:nvPr/>
        </p:nvSpPr>
        <p:spPr>
          <a:xfrm flipH="false" flipV="false" rot="0">
            <a:off x="12820350" y="3206670"/>
            <a:ext cx="985585" cy="1207287"/>
          </a:xfrm>
          <a:custGeom>
            <a:avLst/>
            <a:gdLst/>
            <a:ahLst/>
            <a:cxnLst/>
            <a:rect r="r" b="b" t="t" l="l"/>
            <a:pathLst>
              <a:path h="1207287" w="985585">
                <a:moveTo>
                  <a:pt x="0" y="0"/>
                </a:moveTo>
                <a:lnTo>
                  <a:pt x="985585" y="0"/>
                </a:lnTo>
                <a:lnTo>
                  <a:pt x="985585" y="1207287"/>
                </a:lnTo>
                <a:lnTo>
                  <a:pt x="0" y="1207287"/>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sp>
        <p:nvSpPr>
          <p:cNvPr name="Freeform 27" id="27"/>
          <p:cNvSpPr/>
          <p:nvPr/>
        </p:nvSpPr>
        <p:spPr>
          <a:xfrm flipH="false" flipV="false" rot="0">
            <a:off x="14434367" y="3142519"/>
            <a:ext cx="1027291" cy="1207287"/>
          </a:xfrm>
          <a:custGeom>
            <a:avLst/>
            <a:gdLst/>
            <a:ahLst/>
            <a:cxnLst/>
            <a:rect r="r" b="b" t="t" l="l"/>
            <a:pathLst>
              <a:path h="1207287" w="1027291">
                <a:moveTo>
                  <a:pt x="0" y="0"/>
                </a:moveTo>
                <a:lnTo>
                  <a:pt x="1027291" y="0"/>
                </a:lnTo>
                <a:lnTo>
                  <a:pt x="1027291" y="1207286"/>
                </a:lnTo>
                <a:lnTo>
                  <a:pt x="0" y="1207286"/>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sp>
        <p:nvSpPr>
          <p:cNvPr name="Freeform 28" id="28"/>
          <p:cNvSpPr/>
          <p:nvPr/>
        </p:nvSpPr>
        <p:spPr>
          <a:xfrm flipH="false" flipV="false" rot="0">
            <a:off x="7635116" y="6323345"/>
            <a:ext cx="1371475" cy="1351527"/>
          </a:xfrm>
          <a:custGeom>
            <a:avLst/>
            <a:gdLst/>
            <a:ahLst/>
            <a:cxnLst/>
            <a:rect r="r" b="b" t="t" l="l"/>
            <a:pathLst>
              <a:path h="1351527" w="1371475">
                <a:moveTo>
                  <a:pt x="0" y="0"/>
                </a:moveTo>
                <a:lnTo>
                  <a:pt x="1371475" y="0"/>
                </a:lnTo>
                <a:lnTo>
                  <a:pt x="1371475" y="1351527"/>
                </a:lnTo>
                <a:lnTo>
                  <a:pt x="0" y="1351527"/>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sp>
        <p:nvSpPr>
          <p:cNvPr name="Freeform 29" id="29"/>
          <p:cNvSpPr/>
          <p:nvPr/>
        </p:nvSpPr>
        <p:spPr>
          <a:xfrm flipH="false" flipV="false" rot="0">
            <a:off x="7807601" y="4796949"/>
            <a:ext cx="1245872" cy="1401288"/>
          </a:xfrm>
          <a:custGeom>
            <a:avLst/>
            <a:gdLst/>
            <a:ahLst/>
            <a:cxnLst/>
            <a:rect r="r" b="b" t="t" l="l"/>
            <a:pathLst>
              <a:path h="1401288" w="1245872">
                <a:moveTo>
                  <a:pt x="0" y="0"/>
                </a:moveTo>
                <a:lnTo>
                  <a:pt x="1245872" y="0"/>
                </a:lnTo>
                <a:lnTo>
                  <a:pt x="1245872" y="1401288"/>
                </a:lnTo>
                <a:lnTo>
                  <a:pt x="0" y="1401288"/>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sp>
        <p:nvSpPr>
          <p:cNvPr name="Freeform 30" id="30"/>
          <p:cNvSpPr/>
          <p:nvPr/>
        </p:nvSpPr>
        <p:spPr>
          <a:xfrm flipH="false" flipV="false" rot="0">
            <a:off x="7713882" y="3206670"/>
            <a:ext cx="1340603" cy="1340603"/>
          </a:xfrm>
          <a:custGeom>
            <a:avLst/>
            <a:gdLst/>
            <a:ahLst/>
            <a:cxnLst/>
            <a:rect r="r" b="b" t="t" l="l"/>
            <a:pathLst>
              <a:path h="1340603" w="1340603">
                <a:moveTo>
                  <a:pt x="0" y="0"/>
                </a:moveTo>
                <a:lnTo>
                  <a:pt x="1340604" y="0"/>
                </a:lnTo>
                <a:lnTo>
                  <a:pt x="1340604" y="1340603"/>
                </a:lnTo>
                <a:lnTo>
                  <a:pt x="0" y="1340603"/>
                </a:lnTo>
                <a:lnTo>
                  <a:pt x="0" y="0"/>
                </a:lnTo>
                <a:close/>
              </a:path>
            </a:pathLst>
          </a:custGeom>
          <a:blipFill>
            <a:blip r:embed="rId57">
              <a:extLst>
                <a:ext uri="{96DAC541-7B7A-43D3-8B79-37D633B846F1}">
                  <asvg:svgBlip xmlns:asvg="http://schemas.microsoft.com/office/drawing/2016/SVG/main" r:embed="rId58"/>
                </a:ext>
              </a:extLst>
            </a:blip>
            <a:stretch>
              <a:fillRect l="0" t="0" r="0" b="0"/>
            </a:stretch>
          </a:blipFill>
        </p:spPr>
      </p:sp>
      <p:sp>
        <p:nvSpPr>
          <p:cNvPr name="Freeform 31" id="31"/>
          <p:cNvSpPr/>
          <p:nvPr/>
        </p:nvSpPr>
        <p:spPr>
          <a:xfrm flipH="false" flipV="false" rot="0">
            <a:off x="6178338" y="8026774"/>
            <a:ext cx="1091962" cy="1108080"/>
          </a:xfrm>
          <a:custGeom>
            <a:avLst/>
            <a:gdLst/>
            <a:ahLst/>
            <a:cxnLst/>
            <a:rect r="r" b="b" t="t" l="l"/>
            <a:pathLst>
              <a:path h="1108080" w="1091962">
                <a:moveTo>
                  <a:pt x="0" y="0"/>
                </a:moveTo>
                <a:lnTo>
                  <a:pt x="1091962" y="0"/>
                </a:lnTo>
                <a:lnTo>
                  <a:pt x="1091962" y="1108080"/>
                </a:lnTo>
                <a:lnTo>
                  <a:pt x="0" y="1108080"/>
                </a:lnTo>
                <a:lnTo>
                  <a:pt x="0" y="0"/>
                </a:lnTo>
                <a:close/>
              </a:path>
            </a:pathLst>
          </a:custGeom>
          <a:blipFill>
            <a:blip r:embed="rId59">
              <a:extLst>
                <a:ext uri="{96DAC541-7B7A-43D3-8B79-37D633B846F1}">
                  <asvg:svgBlip xmlns:asvg="http://schemas.microsoft.com/office/drawing/2016/SVG/main" r:embed="rId60"/>
                </a:ext>
              </a:extLst>
            </a:blip>
            <a:stretch>
              <a:fillRect l="0" t="0" r="0" b="0"/>
            </a:stretch>
          </a:blipFill>
        </p:spPr>
      </p:sp>
      <p:sp>
        <p:nvSpPr>
          <p:cNvPr name="Freeform 32" id="32"/>
          <p:cNvSpPr/>
          <p:nvPr/>
        </p:nvSpPr>
        <p:spPr>
          <a:xfrm flipH="false" flipV="false" rot="0">
            <a:off x="6077670" y="6455011"/>
            <a:ext cx="1336012" cy="1358238"/>
          </a:xfrm>
          <a:custGeom>
            <a:avLst/>
            <a:gdLst/>
            <a:ahLst/>
            <a:cxnLst/>
            <a:rect r="r" b="b" t="t" l="l"/>
            <a:pathLst>
              <a:path h="1358238" w="1336012">
                <a:moveTo>
                  <a:pt x="0" y="0"/>
                </a:moveTo>
                <a:lnTo>
                  <a:pt x="1336012" y="0"/>
                </a:lnTo>
                <a:lnTo>
                  <a:pt x="1336012" y="1358238"/>
                </a:lnTo>
                <a:lnTo>
                  <a:pt x="0" y="1358238"/>
                </a:lnTo>
                <a:lnTo>
                  <a:pt x="0" y="0"/>
                </a:lnTo>
                <a:close/>
              </a:path>
            </a:pathLst>
          </a:custGeom>
          <a:blipFill>
            <a:blip r:embed="rId61">
              <a:extLst>
                <a:ext uri="{96DAC541-7B7A-43D3-8B79-37D633B846F1}">
                  <asvg:svgBlip xmlns:asvg="http://schemas.microsoft.com/office/drawing/2016/SVG/main" r:embed="rId62"/>
                </a:ext>
              </a:extLst>
            </a:blip>
            <a:stretch>
              <a:fillRect l="0" t="0" r="0" b="0"/>
            </a:stretch>
          </a:blipFill>
        </p:spPr>
      </p:sp>
      <p:sp>
        <p:nvSpPr>
          <p:cNvPr name="Freeform 33" id="33"/>
          <p:cNvSpPr/>
          <p:nvPr/>
        </p:nvSpPr>
        <p:spPr>
          <a:xfrm flipH="false" flipV="false" rot="0">
            <a:off x="6178338" y="3360840"/>
            <a:ext cx="902935" cy="1257251"/>
          </a:xfrm>
          <a:custGeom>
            <a:avLst/>
            <a:gdLst/>
            <a:ahLst/>
            <a:cxnLst/>
            <a:rect r="r" b="b" t="t" l="l"/>
            <a:pathLst>
              <a:path h="1257251" w="902935">
                <a:moveTo>
                  <a:pt x="0" y="0"/>
                </a:moveTo>
                <a:lnTo>
                  <a:pt x="902934" y="0"/>
                </a:lnTo>
                <a:lnTo>
                  <a:pt x="902934" y="1257251"/>
                </a:lnTo>
                <a:lnTo>
                  <a:pt x="0" y="1257251"/>
                </a:lnTo>
                <a:lnTo>
                  <a:pt x="0" y="0"/>
                </a:lnTo>
                <a:close/>
              </a:path>
            </a:pathLst>
          </a:custGeom>
          <a:blipFill>
            <a:blip r:embed="rId63">
              <a:extLst>
                <a:ext uri="{96DAC541-7B7A-43D3-8B79-37D633B846F1}">
                  <asvg:svgBlip xmlns:asvg="http://schemas.microsoft.com/office/drawing/2016/SVG/main" r:embed="rId64"/>
                </a:ext>
              </a:extLst>
            </a:blip>
            <a:stretch>
              <a:fillRect l="0" t="0" r="0" b="0"/>
            </a:stretch>
          </a:blipFill>
        </p:spPr>
      </p:sp>
      <p:sp>
        <p:nvSpPr>
          <p:cNvPr name="Freeform 34" id="34"/>
          <p:cNvSpPr/>
          <p:nvPr/>
        </p:nvSpPr>
        <p:spPr>
          <a:xfrm flipH="false" flipV="false" rot="0">
            <a:off x="6134939" y="5002079"/>
            <a:ext cx="1178759" cy="1196157"/>
          </a:xfrm>
          <a:custGeom>
            <a:avLst/>
            <a:gdLst/>
            <a:ahLst/>
            <a:cxnLst/>
            <a:rect r="r" b="b" t="t" l="l"/>
            <a:pathLst>
              <a:path h="1196157" w="1178759">
                <a:moveTo>
                  <a:pt x="0" y="0"/>
                </a:moveTo>
                <a:lnTo>
                  <a:pt x="1178759" y="0"/>
                </a:lnTo>
                <a:lnTo>
                  <a:pt x="1178759" y="1196158"/>
                </a:lnTo>
                <a:lnTo>
                  <a:pt x="0" y="1196158"/>
                </a:lnTo>
                <a:lnTo>
                  <a:pt x="0" y="0"/>
                </a:lnTo>
                <a:close/>
              </a:path>
            </a:pathLst>
          </a:custGeom>
          <a:blipFill>
            <a:blip r:embed="rId65">
              <a:extLst>
                <a:ext uri="{96DAC541-7B7A-43D3-8B79-37D633B846F1}">
                  <asvg:svgBlip xmlns:asvg="http://schemas.microsoft.com/office/drawing/2016/SVG/main" r:embed="rId66"/>
                </a:ext>
              </a:extLst>
            </a:blip>
            <a:stretch>
              <a:fillRect l="0" t="0" r="0" b="0"/>
            </a:stretch>
          </a:blipFill>
        </p:spPr>
      </p:sp>
      <p:sp>
        <p:nvSpPr>
          <p:cNvPr name="Freeform 35" id="35"/>
          <p:cNvSpPr/>
          <p:nvPr/>
        </p:nvSpPr>
        <p:spPr>
          <a:xfrm flipH="false" flipV="false" rot="0">
            <a:off x="12714841" y="1494275"/>
            <a:ext cx="1196604" cy="1196604"/>
          </a:xfrm>
          <a:custGeom>
            <a:avLst/>
            <a:gdLst/>
            <a:ahLst/>
            <a:cxnLst/>
            <a:rect r="r" b="b" t="t" l="l"/>
            <a:pathLst>
              <a:path h="1196604" w="1196604">
                <a:moveTo>
                  <a:pt x="0" y="0"/>
                </a:moveTo>
                <a:lnTo>
                  <a:pt x="1196604" y="0"/>
                </a:lnTo>
                <a:lnTo>
                  <a:pt x="1196604" y="1196604"/>
                </a:lnTo>
                <a:lnTo>
                  <a:pt x="0" y="1196604"/>
                </a:lnTo>
                <a:lnTo>
                  <a:pt x="0" y="0"/>
                </a:lnTo>
                <a:close/>
              </a:path>
            </a:pathLst>
          </a:custGeom>
          <a:blipFill>
            <a:blip r:embed="rId67">
              <a:extLst>
                <a:ext uri="{96DAC541-7B7A-43D3-8B79-37D633B846F1}">
                  <asvg:svgBlip xmlns:asvg="http://schemas.microsoft.com/office/drawing/2016/SVG/main" r:embed="rId68"/>
                </a:ext>
              </a:extLst>
            </a:blip>
            <a:stretch>
              <a:fillRect l="0" t="0" r="0" b="0"/>
            </a:stretch>
          </a:blipFill>
        </p:spPr>
      </p:sp>
      <p:sp>
        <p:nvSpPr>
          <p:cNvPr name="Freeform 36" id="36"/>
          <p:cNvSpPr/>
          <p:nvPr/>
        </p:nvSpPr>
        <p:spPr>
          <a:xfrm flipH="false" flipV="false" rot="0">
            <a:off x="14309094" y="1357968"/>
            <a:ext cx="1345549" cy="1328424"/>
          </a:xfrm>
          <a:custGeom>
            <a:avLst/>
            <a:gdLst/>
            <a:ahLst/>
            <a:cxnLst/>
            <a:rect r="r" b="b" t="t" l="l"/>
            <a:pathLst>
              <a:path h="1328424" w="1345549">
                <a:moveTo>
                  <a:pt x="0" y="0"/>
                </a:moveTo>
                <a:lnTo>
                  <a:pt x="1345549" y="0"/>
                </a:lnTo>
                <a:lnTo>
                  <a:pt x="1345549" y="1328424"/>
                </a:lnTo>
                <a:lnTo>
                  <a:pt x="0" y="1328424"/>
                </a:lnTo>
                <a:lnTo>
                  <a:pt x="0" y="0"/>
                </a:lnTo>
                <a:close/>
              </a:path>
            </a:pathLst>
          </a:custGeom>
          <a:blipFill>
            <a:blip r:embed="rId69">
              <a:extLst>
                <a:ext uri="{96DAC541-7B7A-43D3-8B79-37D633B846F1}">
                  <asvg:svgBlip xmlns:asvg="http://schemas.microsoft.com/office/drawing/2016/SVG/main" r:embed="rId70"/>
                </a:ext>
              </a:extLst>
            </a:blip>
            <a:stretch>
              <a:fillRect l="0" t="0" r="0" b="0"/>
            </a:stretch>
          </a:blipFill>
        </p:spPr>
      </p:sp>
      <p:sp>
        <p:nvSpPr>
          <p:cNvPr name="Freeform 37" id="37"/>
          <p:cNvSpPr/>
          <p:nvPr/>
        </p:nvSpPr>
        <p:spPr>
          <a:xfrm flipH="false" flipV="false" rot="0">
            <a:off x="16023326" y="1479105"/>
            <a:ext cx="1112899" cy="1207287"/>
          </a:xfrm>
          <a:custGeom>
            <a:avLst/>
            <a:gdLst/>
            <a:ahLst/>
            <a:cxnLst/>
            <a:rect r="r" b="b" t="t" l="l"/>
            <a:pathLst>
              <a:path h="1207287" w="1112899">
                <a:moveTo>
                  <a:pt x="0" y="0"/>
                </a:moveTo>
                <a:lnTo>
                  <a:pt x="1112899" y="0"/>
                </a:lnTo>
                <a:lnTo>
                  <a:pt x="1112899" y="1207287"/>
                </a:lnTo>
                <a:lnTo>
                  <a:pt x="0" y="12072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8" id="38"/>
          <p:cNvSpPr txBox="true"/>
          <p:nvPr/>
        </p:nvSpPr>
        <p:spPr>
          <a:xfrm rot="0">
            <a:off x="1210067" y="3322740"/>
            <a:ext cx="4061831" cy="2325370"/>
          </a:xfrm>
          <a:prstGeom prst="rect">
            <a:avLst/>
          </a:prstGeom>
        </p:spPr>
        <p:txBody>
          <a:bodyPr anchor="t" rtlCol="false" tIns="0" lIns="0" bIns="0" rIns="0">
            <a:spAutoFit/>
          </a:bodyPr>
          <a:lstStyle/>
          <a:p>
            <a:pPr algn="l">
              <a:lnSpc>
                <a:spcPts val="3080"/>
              </a:lnSpc>
            </a:pPr>
            <a:r>
              <a:rPr lang="en-US" sz="2200">
                <a:solidFill>
                  <a:srgbClr val="01003B"/>
                </a:solidFill>
                <a:latin typeface="Be Vietnam"/>
                <a:ea typeface="Be Vietnam"/>
                <a:cs typeface="Be Vietnam"/>
                <a:sym typeface="Be Vietnam"/>
              </a:rPr>
              <a:t>Use these design resources</a:t>
            </a:r>
          </a:p>
          <a:p>
            <a:pPr algn="l">
              <a:lnSpc>
                <a:spcPts val="3080"/>
              </a:lnSpc>
            </a:pPr>
            <a:r>
              <a:rPr lang="en-US" sz="2200">
                <a:solidFill>
                  <a:srgbClr val="01003B"/>
                </a:solidFill>
                <a:latin typeface="Be Vietnam"/>
                <a:ea typeface="Be Vietnam"/>
                <a:cs typeface="Be Vietnam"/>
                <a:sym typeface="Be Vietnam"/>
              </a:rPr>
              <a:t>in your Canva Presentation. Happy designing!</a:t>
            </a:r>
            <a:r>
              <a:rPr lang="en-US" sz="2200">
                <a:solidFill>
                  <a:srgbClr val="01003B"/>
                </a:solidFill>
                <a:latin typeface="Be Vietnam"/>
                <a:ea typeface="Be Vietnam"/>
                <a:cs typeface="Be Vietnam"/>
                <a:sym typeface="Be Vietnam"/>
              </a:rPr>
              <a:t> </a:t>
            </a:r>
          </a:p>
          <a:p>
            <a:pPr algn="l">
              <a:lnSpc>
                <a:spcPts val="3080"/>
              </a:lnSpc>
            </a:pPr>
          </a:p>
          <a:p>
            <a:pPr algn="l">
              <a:lnSpc>
                <a:spcPts val="3080"/>
              </a:lnSpc>
            </a:pPr>
            <a:r>
              <a:rPr lang="en-US" sz="2200">
                <a:solidFill>
                  <a:srgbClr val="01003B"/>
                </a:solidFill>
                <a:latin typeface="Be Vietnam"/>
                <a:ea typeface="Be Vietnam"/>
                <a:cs typeface="Be Vietnam"/>
                <a:sym typeface="Be Vietnam"/>
              </a:rPr>
              <a:t>Delete or hide this page</a:t>
            </a:r>
          </a:p>
          <a:p>
            <a:pPr algn="l">
              <a:lnSpc>
                <a:spcPts val="3080"/>
              </a:lnSpc>
            </a:pPr>
            <a:r>
              <a:rPr lang="en-US" sz="2200">
                <a:solidFill>
                  <a:srgbClr val="01003B"/>
                </a:solidFill>
                <a:latin typeface="Be Vietnam"/>
                <a:ea typeface="Be Vietnam"/>
                <a:cs typeface="Be Vietnam"/>
                <a:sym typeface="Be Vietnam"/>
              </a:rPr>
              <a:t>before presenting. </a:t>
            </a:r>
          </a:p>
        </p:txBody>
      </p:sp>
      <p:sp>
        <p:nvSpPr>
          <p:cNvPr name="TextBox 39" id="39"/>
          <p:cNvSpPr txBox="true"/>
          <p:nvPr/>
        </p:nvSpPr>
        <p:spPr>
          <a:xfrm rot="0">
            <a:off x="1210067" y="1317877"/>
            <a:ext cx="4070572" cy="1628775"/>
          </a:xfrm>
          <a:prstGeom prst="rect">
            <a:avLst/>
          </a:prstGeom>
        </p:spPr>
        <p:txBody>
          <a:bodyPr anchor="t" rtlCol="false" tIns="0" lIns="0" bIns="0" rIns="0">
            <a:spAutoFit/>
          </a:bodyPr>
          <a:lstStyle/>
          <a:p>
            <a:pPr algn="l" marL="0" indent="0" lvl="0">
              <a:lnSpc>
                <a:spcPts val="6450"/>
              </a:lnSpc>
            </a:pPr>
            <a:r>
              <a:rPr lang="en-US" b="true" sz="5000">
                <a:solidFill>
                  <a:srgbClr val="01003B"/>
                </a:solidFill>
                <a:latin typeface="Be Vietnam Ultra-Bold"/>
                <a:ea typeface="Be Vietnam Ultra-Bold"/>
                <a:cs typeface="Be Vietnam Ultra-Bold"/>
                <a:sym typeface="Be Vietnam Ultra-Bold"/>
              </a:rPr>
              <a:t>RESOURCE PAGE</a:t>
            </a:r>
          </a:p>
        </p:txBody>
      </p:sp>
      <p:sp>
        <p:nvSpPr>
          <p:cNvPr name="AutoShape 40" id="40"/>
          <p:cNvSpPr/>
          <p:nvPr/>
        </p:nvSpPr>
        <p:spPr>
          <a:xfrm>
            <a:off x="5442956" y="-168895"/>
            <a:ext cx="19050" cy="10905668"/>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1689571">
            <a:off x="12939732" y="-1577438"/>
            <a:ext cx="3086100" cy="7144088"/>
            <a:chOff x="0" y="0"/>
            <a:chExt cx="812800" cy="1881571"/>
          </a:xfrm>
        </p:grpSpPr>
        <p:sp>
          <p:nvSpPr>
            <p:cNvPr name="Freeform 4" id="4"/>
            <p:cNvSpPr/>
            <p:nvPr/>
          </p:nvSpPr>
          <p:spPr>
            <a:xfrm flipH="false" flipV="false" rot="0">
              <a:off x="0" y="0"/>
              <a:ext cx="812800" cy="1881571"/>
            </a:xfrm>
            <a:custGeom>
              <a:avLst/>
              <a:gdLst/>
              <a:ahLst/>
              <a:cxnLst/>
              <a:rect r="r" b="b" t="t" l="l"/>
              <a:pathLst>
                <a:path h="1881571" w="812800">
                  <a:moveTo>
                    <a:pt x="0" y="0"/>
                  </a:moveTo>
                  <a:lnTo>
                    <a:pt x="812800" y="0"/>
                  </a:lnTo>
                  <a:lnTo>
                    <a:pt x="812800" y="1881571"/>
                  </a:lnTo>
                  <a:lnTo>
                    <a:pt x="0" y="1881571"/>
                  </a:lnTo>
                  <a:close/>
                </a:path>
              </a:pathLst>
            </a:custGeom>
            <a:solidFill>
              <a:srgbClr val="262262"/>
            </a:solidFill>
          </p:spPr>
        </p:sp>
        <p:sp>
          <p:nvSpPr>
            <p:cNvPr name="TextBox 5" id="5"/>
            <p:cNvSpPr txBox="true"/>
            <p:nvPr/>
          </p:nvSpPr>
          <p:spPr>
            <a:xfrm>
              <a:off x="0" y="-47625"/>
              <a:ext cx="812800" cy="1929196"/>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255401" y="3142464"/>
            <a:ext cx="11132996" cy="4352505"/>
            <a:chOff x="0" y="0"/>
            <a:chExt cx="3498255" cy="1367662"/>
          </a:xfrm>
        </p:grpSpPr>
        <p:sp>
          <p:nvSpPr>
            <p:cNvPr name="Freeform 7" id="7"/>
            <p:cNvSpPr/>
            <p:nvPr/>
          </p:nvSpPr>
          <p:spPr>
            <a:xfrm flipH="false" flipV="false" rot="0">
              <a:off x="0" y="0"/>
              <a:ext cx="3498255" cy="1367661"/>
            </a:xfrm>
            <a:custGeom>
              <a:avLst/>
              <a:gdLst/>
              <a:ahLst/>
              <a:cxnLst/>
              <a:rect r="r" b="b" t="t" l="l"/>
              <a:pathLst>
                <a:path h="1367661" w="3498255">
                  <a:moveTo>
                    <a:pt x="9736" y="0"/>
                  </a:moveTo>
                  <a:lnTo>
                    <a:pt x="3488519" y="0"/>
                  </a:lnTo>
                  <a:cubicBezTo>
                    <a:pt x="3493896" y="0"/>
                    <a:pt x="3498255" y="4359"/>
                    <a:pt x="3498255" y="9736"/>
                  </a:cubicBezTo>
                  <a:lnTo>
                    <a:pt x="3498255" y="1357926"/>
                  </a:lnTo>
                  <a:cubicBezTo>
                    <a:pt x="3498255" y="1363303"/>
                    <a:pt x="3493896" y="1367661"/>
                    <a:pt x="3488519" y="1367661"/>
                  </a:cubicBezTo>
                  <a:lnTo>
                    <a:pt x="9736" y="1367661"/>
                  </a:lnTo>
                  <a:cubicBezTo>
                    <a:pt x="4359" y="1367661"/>
                    <a:pt x="0" y="1363303"/>
                    <a:pt x="0" y="1357926"/>
                  </a:cubicBezTo>
                  <a:lnTo>
                    <a:pt x="0" y="9736"/>
                  </a:lnTo>
                  <a:cubicBezTo>
                    <a:pt x="0" y="4359"/>
                    <a:pt x="4359" y="0"/>
                    <a:pt x="9736" y="0"/>
                  </a:cubicBezTo>
                  <a:close/>
                </a:path>
              </a:pathLst>
            </a:custGeom>
            <a:solidFill>
              <a:srgbClr val="000000">
                <a:alpha val="0"/>
              </a:srgbClr>
            </a:solidFill>
            <a:ln w="95250" cap="sq">
              <a:solidFill>
                <a:srgbClr val="195759"/>
              </a:solidFill>
              <a:prstDash val="solid"/>
              <a:miter/>
            </a:ln>
          </p:spPr>
        </p:sp>
        <p:sp>
          <p:nvSpPr>
            <p:cNvPr name="TextBox 8" id="8"/>
            <p:cNvSpPr txBox="true"/>
            <p:nvPr/>
          </p:nvSpPr>
          <p:spPr>
            <a:xfrm>
              <a:off x="0" y="-47625"/>
              <a:ext cx="3498255" cy="1415287"/>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2195502" y="3672267"/>
            <a:ext cx="8869647" cy="1541675"/>
          </a:xfrm>
          <a:prstGeom prst="rect">
            <a:avLst/>
          </a:prstGeom>
        </p:spPr>
        <p:txBody>
          <a:bodyPr anchor="t" rtlCol="false" tIns="0" lIns="0" bIns="0" rIns="0">
            <a:spAutoFit/>
          </a:bodyPr>
          <a:lstStyle/>
          <a:p>
            <a:pPr algn="l">
              <a:lnSpc>
                <a:spcPts val="12675"/>
              </a:lnSpc>
              <a:spcBef>
                <a:spcPct val="0"/>
              </a:spcBef>
            </a:pPr>
            <a:r>
              <a:rPr lang="en-US" sz="9054">
                <a:solidFill>
                  <a:srgbClr val="33326B"/>
                </a:solidFill>
                <a:latin typeface="Hind Siliguri"/>
                <a:ea typeface="Hind Siliguri"/>
                <a:cs typeface="Hind Siliguri"/>
                <a:sym typeface="Hind Siliguri"/>
              </a:rPr>
              <a:t>SOFTWARE</a:t>
            </a:r>
          </a:p>
        </p:txBody>
      </p:sp>
      <p:sp>
        <p:nvSpPr>
          <p:cNvPr name="TextBox 10" id="10"/>
          <p:cNvSpPr txBox="true"/>
          <p:nvPr/>
        </p:nvSpPr>
        <p:spPr>
          <a:xfrm rot="0">
            <a:off x="1255401" y="4616055"/>
            <a:ext cx="11132996" cy="2600410"/>
          </a:xfrm>
          <a:prstGeom prst="rect">
            <a:avLst/>
          </a:prstGeom>
        </p:spPr>
        <p:txBody>
          <a:bodyPr anchor="t" rtlCol="false" tIns="0" lIns="0" bIns="0" rIns="0">
            <a:spAutoFit/>
          </a:bodyPr>
          <a:lstStyle/>
          <a:p>
            <a:pPr algn="ctr">
              <a:lnSpc>
                <a:spcPts val="21239"/>
              </a:lnSpc>
              <a:spcBef>
                <a:spcPct val="0"/>
              </a:spcBef>
            </a:pPr>
            <a:r>
              <a:rPr lang="en-US" b="true" sz="15170">
                <a:solidFill>
                  <a:srgbClr val="33326B"/>
                </a:solidFill>
                <a:latin typeface="TT Chocolates Bold"/>
                <a:ea typeface="TT Chocolates Bold"/>
                <a:cs typeface="TT Chocolates Bold"/>
                <a:sym typeface="TT Chocolates Bold"/>
              </a:rPr>
              <a:t>TESTING     </a:t>
            </a:r>
          </a:p>
        </p:txBody>
      </p:sp>
      <p:sp>
        <p:nvSpPr>
          <p:cNvPr name="TextBox 11" id="11"/>
          <p:cNvSpPr txBox="true"/>
          <p:nvPr/>
        </p:nvSpPr>
        <p:spPr>
          <a:xfrm rot="0">
            <a:off x="1288434" y="1375260"/>
            <a:ext cx="6002062" cy="262255"/>
          </a:xfrm>
          <a:prstGeom prst="rect">
            <a:avLst/>
          </a:prstGeom>
        </p:spPr>
        <p:txBody>
          <a:bodyPr anchor="t" rtlCol="false" tIns="0" lIns="0" bIns="0" rIns="0">
            <a:spAutoFit/>
          </a:bodyPr>
          <a:lstStyle/>
          <a:p>
            <a:pPr algn="l">
              <a:lnSpc>
                <a:spcPts val="2089"/>
              </a:lnSpc>
            </a:pPr>
            <a:r>
              <a:rPr lang="en-US" sz="1899" b="true">
                <a:solidFill>
                  <a:srgbClr val="33326B"/>
                </a:solidFill>
                <a:latin typeface="TT Chocolates Bold"/>
                <a:ea typeface="TT Chocolates Bold"/>
                <a:cs typeface="TT Chocolates Bold"/>
                <a:sym typeface="TT Chocolates Bold"/>
              </a:rPr>
              <a:t>UNIT 5:  SOFTWARE TESTING AND DEPLOYMENT</a:t>
            </a:r>
          </a:p>
        </p:txBody>
      </p:sp>
      <p:sp>
        <p:nvSpPr>
          <p:cNvPr name="TextBox 12" id="12"/>
          <p:cNvSpPr txBox="true"/>
          <p:nvPr/>
        </p:nvSpPr>
        <p:spPr>
          <a:xfrm rot="0">
            <a:off x="1288434" y="8737293"/>
            <a:ext cx="4455999" cy="519430"/>
          </a:xfrm>
          <a:prstGeom prst="rect">
            <a:avLst/>
          </a:prstGeom>
        </p:spPr>
        <p:txBody>
          <a:bodyPr anchor="t" rtlCol="false" tIns="0" lIns="0" bIns="0" rIns="0">
            <a:spAutoFit/>
          </a:bodyPr>
          <a:lstStyle/>
          <a:p>
            <a:pPr algn="l">
              <a:lnSpc>
                <a:spcPts val="2089"/>
              </a:lnSpc>
            </a:pPr>
            <a:r>
              <a:rPr lang="en-US" sz="1899" b="true">
                <a:solidFill>
                  <a:srgbClr val="33326B"/>
                </a:solidFill>
                <a:latin typeface="TT Chocolates Bold"/>
                <a:ea typeface="TT Chocolates Bold"/>
                <a:cs typeface="TT Chocolates Bold"/>
                <a:sym typeface="TT Chocolates Bold"/>
              </a:rPr>
              <a:t>ADEVA, ARNOLD          </a:t>
            </a:r>
          </a:p>
          <a:p>
            <a:pPr algn="l">
              <a:lnSpc>
                <a:spcPts val="2089"/>
              </a:lnSpc>
            </a:pPr>
            <a:r>
              <a:rPr lang="en-US" sz="1899" b="true">
                <a:solidFill>
                  <a:srgbClr val="33326B"/>
                </a:solidFill>
                <a:latin typeface="TT Chocolates Bold"/>
                <a:ea typeface="TT Chocolates Bold"/>
                <a:cs typeface="TT Chocolates Bold"/>
                <a:sym typeface="TT Chocolates Bold"/>
              </a:rPr>
              <a:t>CABALLERO, SHARON </a:t>
            </a:r>
          </a:p>
        </p:txBody>
      </p:sp>
      <p:pic>
        <p:nvPicPr>
          <p:cNvPr name="Picture 13" id="1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0" y="0"/>
            <a:ext cx="18288000" cy="10320950"/>
          </a:xfrm>
          <a:prstGeom prst="rect">
            <a:avLst/>
          </a:prstGeom>
        </p:spPr>
      </p:pic>
      <p:sp>
        <p:nvSpPr>
          <p:cNvPr name="TextBox 14" id="14"/>
          <p:cNvSpPr txBox="true"/>
          <p:nvPr/>
        </p:nvSpPr>
        <p:spPr>
          <a:xfrm rot="0">
            <a:off x="1440834" y="8889693"/>
            <a:ext cx="4455999" cy="519430"/>
          </a:xfrm>
          <a:prstGeom prst="rect">
            <a:avLst/>
          </a:prstGeom>
        </p:spPr>
        <p:txBody>
          <a:bodyPr anchor="t" rtlCol="false" tIns="0" lIns="0" bIns="0" rIns="0">
            <a:spAutoFit/>
          </a:bodyPr>
          <a:lstStyle/>
          <a:p>
            <a:pPr algn="l">
              <a:lnSpc>
                <a:spcPts val="2089"/>
              </a:lnSpc>
            </a:pPr>
            <a:r>
              <a:rPr lang="en-US" sz="1899" b="true">
                <a:solidFill>
                  <a:srgbClr val="000000"/>
                </a:solidFill>
                <a:latin typeface="TT Chocolates Bold"/>
                <a:ea typeface="TT Chocolates Bold"/>
                <a:cs typeface="TT Chocolates Bold"/>
                <a:sym typeface="TT Chocolates Bold"/>
              </a:rPr>
              <a:t>ADEVA, ARNOLD          </a:t>
            </a:r>
          </a:p>
          <a:p>
            <a:pPr algn="l">
              <a:lnSpc>
                <a:spcPts val="2089"/>
              </a:lnSpc>
            </a:pPr>
            <a:r>
              <a:rPr lang="en-US" sz="1899" b="true">
                <a:solidFill>
                  <a:srgbClr val="000000"/>
                </a:solidFill>
                <a:latin typeface="TT Chocolates Bold"/>
                <a:ea typeface="TT Chocolates Bold"/>
                <a:cs typeface="TT Chocolates Bold"/>
                <a:sym typeface="TT Chocolates Bold"/>
              </a:rPr>
              <a:t>CABALLERO, SHARON </a:t>
            </a:r>
          </a:p>
        </p:txBody>
      </p:sp>
      <p:grpSp>
        <p:nvGrpSpPr>
          <p:cNvPr name="Group 15" id="15"/>
          <p:cNvGrpSpPr/>
          <p:nvPr/>
        </p:nvGrpSpPr>
        <p:grpSpPr>
          <a:xfrm rot="0">
            <a:off x="1407801" y="3294864"/>
            <a:ext cx="11132996" cy="4352505"/>
            <a:chOff x="0" y="0"/>
            <a:chExt cx="3498255" cy="1367662"/>
          </a:xfrm>
        </p:grpSpPr>
        <p:sp>
          <p:nvSpPr>
            <p:cNvPr name="Freeform 16" id="16"/>
            <p:cNvSpPr/>
            <p:nvPr/>
          </p:nvSpPr>
          <p:spPr>
            <a:xfrm flipH="false" flipV="false" rot="0">
              <a:off x="0" y="0"/>
              <a:ext cx="3498255" cy="1367661"/>
            </a:xfrm>
            <a:custGeom>
              <a:avLst/>
              <a:gdLst/>
              <a:ahLst/>
              <a:cxnLst/>
              <a:rect r="r" b="b" t="t" l="l"/>
              <a:pathLst>
                <a:path h="1367661" w="3498255">
                  <a:moveTo>
                    <a:pt x="9736" y="0"/>
                  </a:moveTo>
                  <a:lnTo>
                    <a:pt x="3488519" y="0"/>
                  </a:lnTo>
                  <a:cubicBezTo>
                    <a:pt x="3493896" y="0"/>
                    <a:pt x="3498255" y="4359"/>
                    <a:pt x="3498255" y="9736"/>
                  </a:cubicBezTo>
                  <a:lnTo>
                    <a:pt x="3498255" y="1357926"/>
                  </a:lnTo>
                  <a:cubicBezTo>
                    <a:pt x="3498255" y="1363303"/>
                    <a:pt x="3493896" y="1367661"/>
                    <a:pt x="3488519" y="1367661"/>
                  </a:cubicBezTo>
                  <a:lnTo>
                    <a:pt x="9736" y="1367661"/>
                  </a:lnTo>
                  <a:cubicBezTo>
                    <a:pt x="4359" y="1367661"/>
                    <a:pt x="0" y="1363303"/>
                    <a:pt x="0" y="1357926"/>
                  </a:cubicBezTo>
                  <a:lnTo>
                    <a:pt x="0" y="9736"/>
                  </a:lnTo>
                  <a:cubicBezTo>
                    <a:pt x="0" y="4359"/>
                    <a:pt x="4359" y="0"/>
                    <a:pt x="9736" y="0"/>
                  </a:cubicBezTo>
                  <a:close/>
                </a:path>
              </a:pathLst>
            </a:custGeom>
            <a:solidFill>
              <a:srgbClr val="000000">
                <a:alpha val="54902"/>
              </a:srgbClr>
            </a:solidFill>
            <a:ln w="95250" cap="sq">
              <a:solidFill>
                <a:srgbClr val="195759">
                  <a:alpha val="54902"/>
                </a:srgbClr>
              </a:solidFill>
              <a:prstDash val="solid"/>
              <a:miter/>
            </a:ln>
          </p:spPr>
        </p:sp>
        <p:sp>
          <p:nvSpPr>
            <p:cNvPr name="TextBox 17" id="17"/>
            <p:cNvSpPr txBox="true"/>
            <p:nvPr/>
          </p:nvSpPr>
          <p:spPr>
            <a:xfrm>
              <a:off x="0" y="-47625"/>
              <a:ext cx="3498255" cy="1415287"/>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2347902" y="3824667"/>
            <a:ext cx="8869647" cy="1541675"/>
          </a:xfrm>
          <a:prstGeom prst="rect">
            <a:avLst/>
          </a:prstGeom>
        </p:spPr>
        <p:txBody>
          <a:bodyPr anchor="t" rtlCol="false" tIns="0" lIns="0" bIns="0" rIns="0">
            <a:spAutoFit/>
          </a:bodyPr>
          <a:lstStyle/>
          <a:p>
            <a:pPr algn="l">
              <a:lnSpc>
                <a:spcPts val="12675"/>
              </a:lnSpc>
              <a:spcBef>
                <a:spcPct val="0"/>
              </a:spcBef>
            </a:pPr>
            <a:r>
              <a:rPr lang="en-US" sz="9054">
                <a:solidFill>
                  <a:srgbClr val="FFFFFF"/>
                </a:solidFill>
                <a:latin typeface="Hind Siliguri"/>
                <a:ea typeface="Hind Siliguri"/>
                <a:cs typeface="Hind Siliguri"/>
                <a:sym typeface="Hind Siliguri"/>
              </a:rPr>
              <a:t>SOFTWARE</a:t>
            </a:r>
          </a:p>
        </p:txBody>
      </p:sp>
      <p:sp>
        <p:nvSpPr>
          <p:cNvPr name="TextBox 19" id="19"/>
          <p:cNvSpPr txBox="true"/>
          <p:nvPr/>
        </p:nvSpPr>
        <p:spPr>
          <a:xfrm rot="0">
            <a:off x="1407801" y="4768455"/>
            <a:ext cx="11132996" cy="2600410"/>
          </a:xfrm>
          <a:prstGeom prst="rect">
            <a:avLst/>
          </a:prstGeom>
        </p:spPr>
        <p:txBody>
          <a:bodyPr anchor="t" rtlCol="false" tIns="0" lIns="0" bIns="0" rIns="0">
            <a:spAutoFit/>
          </a:bodyPr>
          <a:lstStyle/>
          <a:p>
            <a:pPr algn="ctr">
              <a:lnSpc>
                <a:spcPts val="21239"/>
              </a:lnSpc>
              <a:spcBef>
                <a:spcPct val="0"/>
              </a:spcBef>
            </a:pPr>
            <a:r>
              <a:rPr lang="en-US" b="true" sz="15170">
                <a:solidFill>
                  <a:srgbClr val="FFFFFF"/>
                </a:solidFill>
                <a:latin typeface="TT Chocolates Bold"/>
                <a:ea typeface="TT Chocolates Bold"/>
                <a:cs typeface="TT Chocolates Bold"/>
                <a:sym typeface="TT Chocolates Bold"/>
              </a:rPr>
              <a:t>TESTING     </a:t>
            </a:r>
          </a:p>
        </p:txBody>
      </p:sp>
    </p:spTree>
  </p:cSld>
  <p:clrMapOvr>
    <a:masterClrMapping/>
  </p:clrMapOvr>
  <p:timing>
    <p:tnLst>
      <p:par>
        <p:cTn dur="indefinite" restart="never" nodeType="tmRoot">
          <p:childTnLst>
            <p:video>
              <p:cMediaNode vol="100000">
                <p:cTn fill="hold" display="false">
                  <p:stCondLst>
                    <p:cond delay="indefinite"/>
                  </p:stCondLst>
                </p:cTn>
                <p:tgtEl>
                  <p:spTgt spid="13"/>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10800000">
            <a:off x="2453685" y="4451108"/>
            <a:ext cx="1391113" cy="1349481"/>
            <a:chOff x="0" y="0"/>
            <a:chExt cx="537407" cy="521324"/>
          </a:xfrm>
        </p:grpSpPr>
        <p:sp>
          <p:nvSpPr>
            <p:cNvPr name="Freeform 4" id="4"/>
            <p:cNvSpPr/>
            <p:nvPr/>
          </p:nvSpPr>
          <p:spPr>
            <a:xfrm flipH="false" flipV="false" rot="0">
              <a:off x="0" y="0"/>
              <a:ext cx="537407" cy="521324"/>
            </a:xfrm>
            <a:custGeom>
              <a:avLst/>
              <a:gdLst/>
              <a:ahLst/>
              <a:cxnLst/>
              <a:rect r="r" b="b" t="t" l="l"/>
              <a:pathLst>
                <a:path h="521324" w="537407">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true">
              <a:gsLst>
                <a:gs pos="0">
                  <a:srgbClr val="48CFAE">
                    <a:alpha val="100000"/>
                  </a:srgbClr>
                </a:gs>
                <a:gs pos="100000">
                  <a:srgbClr val="006D83">
                    <a:alpha val="100000"/>
                  </a:srgbClr>
                </a:gs>
              </a:gsLst>
              <a:lin ang="5400000"/>
            </a:gradFill>
          </p:spPr>
        </p:sp>
        <p:sp>
          <p:nvSpPr>
            <p:cNvPr name="TextBox 5" id="5"/>
            <p:cNvSpPr txBox="true"/>
            <p:nvPr/>
          </p:nvSpPr>
          <p:spPr>
            <a:xfrm>
              <a:off x="0" y="-47625"/>
              <a:ext cx="537407" cy="568949"/>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19756">
            <a:off x="4238885" y="6278981"/>
            <a:ext cx="5139970" cy="422843"/>
          </a:xfrm>
          <a:prstGeom prst="rect">
            <a:avLst/>
          </a:prstGeom>
        </p:spPr>
        <p:txBody>
          <a:bodyPr anchor="t" rtlCol="false" tIns="0" lIns="0" bIns="0" rIns="0">
            <a:spAutoFit/>
          </a:bodyPr>
          <a:lstStyle/>
          <a:p>
            <a:pPr algn="l">
              <a:lnSpc>
                <a:spcPts val="3352"/>
              </a:lnSpc>
              <a:spcBef>
                <a:spcPct val="0"/>
              </a:spcBef>
            </a:pPr>
            <a:r>
              <a:rPr lang="en-US" sz="2394" b="true">
                <a:solidFill>
                  <a:srgbClr val="01003B"/>
                </a:solidFill>
                <a:latin typeface="Be Vietnam Ultra-Bold"/>
                <a:ea typeface="Be Vietnam Ultra-Bold"/>
                <a:cs typeface="Be Vietnam Ultra-Bold"/>
                <a:sym typeface="Be Vietnam Ultra-Bold"/>
              </a:rPr>
              <a:t>Briefly describe the concept</a:t>
            </a:r>
          </a:p>
        </p:txBody>
      </p:sp>
      <p:grpSp>
        <p:nvGrpSpPr>
          <p:cNvPr name="Group 7" id="7"/>
          <p:cNvGrpSpPr/>
          <p:nvPr/>
        </p:nvGrpSpPr>
        <p:grpSpPr>
          <a:xfrm rot="-10800000">
            <a:off x="2453685" y="5838549"/>
            <a:ext cx="1391113" cy="1349481"/>
            <a:chOff x="0" y="0"/>
            <a:chExt cx="537407" cy="521324"/>
          </a:xfrm>
        </p:grpSpPr>
        <p:sp>
          <p:nvSpPr>
            <p:cNvPr name="Freeform 8" id="8"/>
            <p:cNvSpPr/>
            <p:nvPr/>
          </p:nvSpPr>
          <p:spPr>
            <a:xfrm flipH="false" flipV="false" rot="0">
              <a:off x="0" y="0"/>
              <a:ext cx="537407" cy="521324"/>
            </a:xfrm>
            <a:custGeom>
              <a:avLst/>
              <a:gdLst/>
              <a:ahLst/>
              <a:cxnLst/>
              <a:rect r="r" b="b" t="t" l="l"/>
              <a:pathLst>
                <a:path h="521324" w="537407">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true">
              <a:gsLst>
                <a:gs pos="0">
                  <a:srgbClr val="48CFAE">
                    <a:alpha val="100000"/>
                  </a:srgbClr>
                </a:gs>
                <a:gs pos="100000">
                  <a:srgbClr val="006D83">
                    <a:alpha val="100000"/>
                  </a:srgbClr>
                </a:gs>
              </a:gsLst>
              <a:lin ang="5400000"/>
            </a:gradFill>
          </p:spPr>
        </p:sp>
        <p:sp>
          <p:nvSpPr>
            <p:cNvPr name="TextBox 9" id="9"/>
            <p:cNvSpPr txBox="true"/>
            <p:nvPr/>
          </p:nvSpPr>
          <p:spPr>
            <a:xfrm>
              <a:off x="0" y="-47625"/>
              <a:ext cx="537407" cy="568949"/>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10800000">
            <a:off x="2453685" y="7225989"/>
            <a:ext cx="1391113" cy="1349481"/>
            <a:chOff x="0" y="0"/>
            <a:chExt cx="537407" cy="521324"/>
          </a:xfrm>
        </p:grpSpPr>
        <p:sp>
          <p:nvSpPr>
            <p:cNvPr name="Freeform 11" id="11"/>
            <p:cNvSpPr/>
            <p:nvPr/>
          </p:nvSpPr>
          <p:spPr>
            <a:xfrm flipH="false" flipV="false" rot="0">
              <a:off x="0" y="0"/>
              <a:ext cx="537407" cy="521324"/>
            </a:xfrm>
            <a:custGeom>
              <a:avLst/>
              <a:gdLst/>
              <a:ahLst/>
              <a:cxnLst/>
              <a:rect r="r" b="b" t="t" l="l"/>
              <a:pathLst>
                <a:path h="521324" w="537407">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true">
              <a:gsLst>
                <a:gs pos="0">
                  <a:srgbClr val="48CFAE">
                    <a:alpha val="100000"/>
                  </a:srgbClr>
                </a:gs>
                <a:gs pos="100000">
                  <a:srgbClr val="006D83">
                    <a:alpha val="100000"/>
                  </a:srgbClr>
                </a:gs>
              </a:gsLst>
              <a:lin ang="5400000"/>
            </a:gradFill>
          </p:spPr>
        </p:sp>
        <p:sp>
          <p:nvSpPr>
            <p:cNvPr name="TextBox 12" id="12"/>
            <p:cNvSpPr txBox="true"/>
            <p:nvPr/>
          </p:nvSpPr>
          <p:spPr>
            <a:xfrm>
              <a:off x="0" y="-47625"/>
              <a:ext cx="537407" cy="568949"/>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10800000">
            <a:off x="9379754" y="4451108"/>
            <a:ext cx="1391113" cy="1349481"/>
            <a:chOff x="0" y="0"/>
            <a:chExt cx="537407" cy="521324"/>
          </a:xfrm>
        </p:grpSpPr>
        <p:sp>
          <p:nvSpPr>
            <p:cNvPr name="Freeform 14" id="14"/>
            <p:cNvSpPr/>
            <p:nvPr/>
          </p:nvSpPr>
          <p:spPr>
            <a:xfrm flipH="false" flipV="false" rot="0">
              <a:off x="0" y="0"/>
              <a:ext cx="537407" cy="521324"/>
            </a:xfrm>
            <a:custGeom>
              <a:avLst/>
              <a:gdLst/>
              <a:ahLst/>
              <a:cxnLst/>
              <a:rect r="r" b="b" t="t" l="l"/>
              <a:pathLst>
                <a:path h="521324" w="537407">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true">
              <a:gsLst>
                <a:gs pos="0">
                  <a:srgbClr val="48CFAE">
                    <a:alpha val="100000"/>
                  </a:srgbClr>
                </a:gs>
                <a:gs pos="100000">
                  <a:srgbClr val="006D83">
                    <a:alpha val="100000"/>
                  </a:srgbClr>
                </a:gs>
              </a:gsLst>
              <a:lin ang="5400000"/>
            </a:gradFill>
          </p:spPr>
        </p:sp>
        <p:sp>
          <p:nvSpPr>
            <p:cNvPr name="TextBox 15" id="15"/>
            <p:cNvSpPr txBox="true"/>
            <p:nvPr/>
          </p:nvSpPr>
          <p:spPr>
            <a:xfrm>
              <a:off x="0" y="-47625"/>
              <a:ext cx="537407" cy="568949"/>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10800000">
            <a:off x="9379754" y="5838549"/>
            <a:ext cx="1391113" cy="1349481"/>
            <a:chOff x="0" y="0"/>
            <a:chExt cx="537407" cy="521324"/>
          </a:xfrm>
        </p:grpSpPr>
        <p:sp>
          <p:nvSpPr>
            <p:cNvPr name="Freeform 17" id="17"/>
            <p:cNvSpPr/>
            <p:nvPr/>
          </p:nvSpPr>
          <p:spPr>
            <a:xfrm flipH="false" flipV="false" rot="0">
              <a:off x="0" y="0"/>
              <a:ext cx="537407" cy="521324"/>
            </a:xfrm>
            <a:custGeom>
              <a:avLst/>
              <a:gdLst/>
              <a:ahLst/>
              <a:cxnLst/>
              <a:rect r="r" b="b" t="t" l="l"/>
              <a:pathLst>
                <a:path h="521324" w="537407">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true">
              <a:gsLst>
                <a:gs pos="0">
                  <a:srgbClr val="48CFAE">
                    <a:alpha val="100000"/>
                  </a:srgbClr>
                </a:gs>
                <a:gs pos="100000">
                  <a:srgbClr val="006D83">
                    <a:alpha val="100000"/>
                  </a:srgbClr>
                </a:gs>
              </a:gsLst>
              <a:lin ang="5400000"/>
            </a:gradFill>
          </p:spPr>
        </p:sp>
        <p:sp>
          <p:nvSpPr>
            <p:cNvPr name="TextBox 18" id="18"/>
            <p:cNvSpPr txBox="true"/>
            <p:nvPr/>
          </p:nvSpPr>
          <p:spPr>
            <a:xfrm>
              <a:off x="0" y="-47625"/>
              <a:ext cx="537407" cy="568949"/>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10800000">
            <a:off x="9379754" y="7225989"/>
            <a:ext cx="1391113" cy="1349481"/>
            <a:chOff x="0" y="0"/>
            <a:chExt cx="537407" cy="521324"/>
          </a:xfrm>
        </p:grpSpPr>
        <p:sp>
          <p:nvSpPr>
            <p:cNvPr name="Freeform 20" id="20"/>
            <p:cNvSpPr/>
            <p:nvPr/>
          </p:nvSpPr>
          <p:spPr>
            <a:xfrm flipH="false" flipV="false" rot="0">
              <a:off x="0" y="0"/>
              <a:ext cx="537407" cy="521324"/>
            </a:xfrm>
            <a:custGeom>
              <a:avLst/>
              <a:gdLst/>
              <a:ahLst/>
              <a:cxnLst/>
              <a:rect r="r" b="b" t="t" l="l"/>
              <a:pathLst>
                <a:path h="521324" w="537407">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true">
              <a:gsLst>
                <a:gs pos="0">
                  <a:srgbClr val="48CFAE">
                    <a:alpha val="100000"/>
                  </a:srgbClr>
                </a:gs>
                <a:gs pos="100000">
                  <a:srgbClr val="006D83">
                    <a:alpha val="100000"/>
                  </a:srgbClr>
                </a:gs>
              </a:gsLst>
              <a:lin ang="5400000"/>
            </a:gradFill>
          </p:spPr>
        </p:sp>
        <p:sp>
          <p:nvSpPr>
            <p:cNvPr name="TextBox 21" id="21"/>
            <p:cNvSpPr txBox="true"/>
            <p:nvPr/>
          </p:nvSpPr>
          <p:spPr>
            <a:xfrm>
              <a:off x="0" y="-47625"/>
              <a:ext cx="537407" cy="568949"/>
            </a:xfrm>
            <a:prstGeom prst="rect">
              <a:avLst/>
            </a:prstGeom>
          </p:spPr>
          <p:txBody>
            <a:bodyPr anchor="ctr" rtlCol="false" tIns="50800" lIns="50800" bIns="50800" rIns="50800"/>
            <a:lstStyle/>
            <a:p>
              <a:pPr algn="ctr">
                <a:lnSpc>
                  <a:spcPts val="2800"/>
                </a:lnSpc>
              </a:pPr>
            </a:p>
          </p:txBody>
        </p:sp>
      </p:grpSp>
      <p:grpSp>
        <p:nvGrpSpPr>
          <p:cNvPr name="Group 22" id="22"/>
          <p:cNvGrpSpPr/>
          <p:nvPr/>
        </p:nvGrpSpPr>
        <p:grpSpPr>
          <a:xfrm rot="8100000">
            <a:off x="15141130" y="1681505"/>
            <a:ext cx="2103985" cy="210398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51515" y="0"/>
                  </a:moveTo>
                  <a:lnTo>
                    <a:pt x="761285" y="0"/>
                  </a:lnTo>
                  <a:cubicBezTo>
                    <a:pt x="789736" y="0"/>
                    <a:pt x="812800" y="23064"/>
                    <a:pt x="812800" y="51515"/>
                  </a:cubicBezTo>
                  <a:lnTo>
                    <a:pt x="812800" y="761285"/>
                  </a:lnTo>
                  <a:cubicBezTo>
                    <a:pt x="812800" y="789736"/>
                    <a:pt x="789736" y="812800"/>
                    <a:pt x="761285" y="812800"/>
                  </a:cubicBezTo>
                  <a:lnTo>
                    <a:pt x="51515" y="812800"/>
                  </a:lnTo>
                  <a:cubicBezTo>
                    <a:pt x="23064" y="812800"/>
                    <a:pt x="0" y="789736"/>
                    <a:pt x="0" y="761285"/>
                  </a:cubicBezTo>
                  <a:lnTo>
                    <a:pt x="0" y="51515"/>
                  </a:lnTo>
                  <a:cubicBezTo>
                    <a:pt x="0" y="23064"/>
                    <a:pt x="23064" y="0"/>
                    <a:pt x="51515" y="0"/>
                  </a:cubicBezTo>
                  <a:close/>
                </a:path>
              </a:pathLst>
            </a:custGeom>
            <a:gradFill rotWithShape="true">
              <a:gsLst>
                <a:gs pos="0">
                  <a:srgbClr val="48CFAE">
                    <a:alpha val="100000"/>
                  </a:srgbClr>
                </a:gs>
                <a:gs pos="100000">
                  <a:srgbClr val="006D83">
                    <a:alpha val="100000"/>
                  </a:srgbClr>
                </a:gs>
              </a:gsLst>
              <a:lin ang="5400000"/>
            </a:gradFill>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8100000">
            <a:off x="12542885" y="-3550601"/>
            <a:ext cx="4742111" cy="474211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true">
              <a:gsLst>
                <a:gs pos="0">
                  <a:srgbClr val="48CFAE">
                    <a:alpha val="100000"/>
                  </a:srgbClr>
                </a:gs>
                <a:gs pos="100000">
                  <a:srgbClr val="006D83">
                    <a:alpha val="100000"/>
                  </a:srgbClr>
                </a:gs>
              </a:gsLst>
              <a:lin ang="5400000"/>
            </a:gradFill>
          </p:spPr>
        </p:sp>
        <p:sp>
          <p:nvSpPr>
            <p:cNvPr name="TextBox 27" id="27"/>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2700000">
            <a:off x="17334914" y="-1274095"/>
            <a:ext cx="4742111" cy="474211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true">
              <a:gsLst>
                <a:gs pos="0">
                  <a:srgbClr val="48CFAE">
                    <a:alpha val="100000"/>
                  </a:srgbClr>
                </a:gs>
                <a:gs pos="100000">
                  <a:srgbClr val="006D83">
                    <a:alpha val="100000"/>
                  </a:srgbClr>
                </a:gs>
              </a:gsLst>
              <a:lin ang="0"/>
            </a:gra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31" id="31"/>
          <p:cNvGrpSpPr/>
          <p:nvPr/>
        </p:nvGrpSpPr>
        <p:grpSpPr>
          <a:xfrm rot="-8100000">
            <a:off x="15699542" y="603380"/>
            <a:ext cx="987162" cy="98716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sp>
        <p:sp>
          <p:nvSpPr>
            <p:cNvPr name="TextBox 33" id="33"/>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34" id="34"/>
          <p:cNvGrpSpPr/>
          <p:nvPr/>
        </p:nvGrpSpPr>
        <p:grpSpPr>
          <a:xfrm rot="-10800000">
            <a:off x="-2244366" y="9188691"/>
            <a:ext cx="21640247" cy="2196619"/>
            <a:chOff x="0" y="0"/>
            <a:chExt cx="5699489" cy="578533"/>
          </a:xfrm>
        </p:grpSpPr>
        <p:sp>
          <p:nvSpPr>
            <p:cNvPr name="Freeform 35" id="35"/>
            <p:cNvSpPr/>
            <p:nvPr/>
          </p:nvSpPr>
          <p:spPr>
            <a:xfrm flipH="false" flipV="false" rot="0">
              <a:off x="0" y="0"/>
              <a:ext cx="5699489" cy="578533"/>
            </a:xfrm>
            <a:custGeom>
              <a:avLst/>
              <a:gdLst/>
              <a:ahLst/>
              <a:cxnLst/>
              <a:rect r="r" b="b" t="t" l="l"/>
              <a:pathLst>
                <a:path h="578533" w="5699489">
                  <a:moveTo>
                    <a:pt x="0" y="0"/>
                  </a:moveTo>
                  <a:lnTo>
                    <a:pt x="5699489" y="0"/>
                  </a:lnTo>
                  <a:lnTo>
                    <a:pt x="5699489" y="578533"/>
                  </a:lnTo>
                  <a:lnTo>
                    <a:pt x="0" y="578533"/>
                  </a:lnTo>
                  <a:close/>
                </a:path>
              </a:pathLst>
            </a:custGeom>
            <a:solidFill>
              <a:srgbClr val="195759"/>
            </a:solidFill>
          </p:spPr>
        </p:sp>
        <p:sp>
          <p:nvSpPr>
            <p:cNvPr name="TextBox 36" id="36"/>
            <p:cNvSpPr txBox="true"/>
            <p:nvPr/>
          </p:nvSpPr>
          <p:spPr>
            <a:xfrm>
              <a:off x="0" y="-47625"/>
              <a:ext cx="5699489" cy="626158"/>
            </a:xfrm>
            <a:prstGeom prst="rect">
              <a:avLst/>
            </a:prstGeom>
          </p:spPr>
          <p:txBody>
            <a:bodyPr anchor="ctr" rtlCol="false" tIns="50800" lIns="50800" bIns="50800" rIns="50800"/>
            <a:lstStyle/>
            <a:p>
              <a:pPr algn="ctr">
                <a:lnSpc>
                  <a:spcPts val="2800"/>
                </a:lnSpc>
              </a:pPr>
            </a:p>
          </p:txBody>
        </p:sp>
      </p:grpSp>
      <p:sp>
        <p:nvSpPr>
          <p:cNvPr name="TextBox 37" id="37"/>
          <p:cNvSpPr txBox="true"/>
          <p:nvPr/>
        </p:nvSpPr>
        <p:spPr>
          <a:xfrm rot="19756">
            <a:off x="4235201" y="4911655"/>
            <a:ext cx="5143655" cy="422843"/>
          </a:xfrm>
          <a:prstGeom prst="rect">
            <a:avLst/>
          </a:prstGeom>
        </p:spPr>
        <p:txBody>
          <a:bodyPr anchor="t" rtlCol="false" tIns="0" lIns="0" bIns="0" rIns="0">
            <a:spAutoFit/>
          </a:bodyPr>
          <a:lstStyle/>
          <a:p>
            <a:pPr algn="l">
              <a:lnSpc>
                <a:spcPts val="3352"/>
              </a:lnSpc>
              <a:spcBef>
                <a:spcPct val="0"/>
              </a:spcBef>
            </a:pPr>
            <a:r>
              <a:rPr lang="en-US" sz="2394" b="true">
                <a:solidFill>
                  <a:srgbClr val="01003B"/>
                </a:solidFill>
                <a:latin typeface="Be Vietnam Ultra-Bold"/>
                <a:ea typeface="Be Vietnam Ultra-Bold"/>
                <a:cs typeface="Be Vietnam Ultra-Bold"/>
                <a:sym typeface="Be Vietnam Ultra-Bold"/>
              </a:rPr>
              <a:t>Briefly describe the concept</a:t>
            </a:r>
          </a:p>
        </p:txBody>
      </p:sp>
      <p:sp>
        <p:nvSpPr>
          <p:cNvPr name="TextBox 38" id="38"/>
          <p:cNvSpPr txBox="true"/>
          <p:nvPr/>
        </p:nvSpPr>
        <p:spPr>
          <a:xfrm rot="19756">
            <a:off x="2278179" y="4382694"/>
            <a:ext cx="1742891" cy="1202353"/>
          </a:xfrm>
          <a:prstGeom prst="rect">
            <a:avLst/>
          </a:prstGeom>
        </p:spPr>
        <p:txBody>
          <a:bodyPr anchor="t" rtlCol="false" tIns="0" lIns="0" bIns="0" rIns="0">
            <a:spAutoFit/>
          </a:bodyPr>
          <a:lstStyle/>
          <a:p>
            <a:pPr algn="ctr">
              <a:lnSpc>
                <a:spcPts val="9853"/>
              </a:lnSpc>
              <a:spcBef>
                <a:spcPct val="0"/>
              </a:spcBef>
            </a:pPr>
            <a:r>
              <a:rPr lang="en-US" b="true" sz="7038" spc="415">
                <a:solidFill>
                  <a:srgbClr val="FFFFFF"/>
                </a:solidFill>
                <a:latin typeface="Be Vietnam Ultra-Bold"/>
                <a:ea typeface="Be Vietnam Ultra-Bold"/>
                <a:cs typeface="Be Vietnam Ultra-Bold"/>
                <a:sym typeface="Be Vietnam Ultra-Bold"/>
              </a:rPr>
              <a:t>01</a:t>
            </a:r>
          </a:p>
        </p:txBody>
      </p:sp>
      <p:sp>
        <p:nvSpPr>
          <p:cNvPr name="TextBox 39" id="39"/>
          <p:cNvSpPr txBox="true"/>
          <p:nvPr/>
        </p:nvSpPr>
        <p:spPr>
          <a:xfrm rot="19756">
            <a:off x="2278179" y="5788358"/>
            <a:ext cx="1742891" cy="1202353"/>
          </a:xfrm>
          <a:prstGeom prst="rect">
            <a:avLst/>
          </a:prstGeom>
        </p:spPr>
        <p:txBody>
          <a:bodyPr anchor="t" rtlCol="false" tIns="0" lIns="0" bIns="0" rIns="0">
            <a:spAutoFit/>
          </a:bodyPr>
          <a:lstStyle/>
          <a:p>
            <a:pPr algn="ctr">
              <a:lnSpc>
                <a:spcPts val="9853"/>
              </a:lnSpc>
              <a:spcBef>
                <a:spcPct val="0"/>
              </a:spcBef>
            </a:pPr>
            <a:r>
              <a:rPr lang="en-US" b="true" sz="7038">
                <a:solidFill>
                  <a:srgbClr val="FFFFFF"/>
                </a:solidFill>
                <a:latin typeface="Be Vietnam Ultra-Bold"/>
                <a:ea typeface="Be Vietnam Ultra-Bold"/>
                <a:cs typeface="Be Vietnam Ultra-Bold"/>
                <a:sym typeface="Be Vietnam Ultra-Bold"/>
              </a:rPr>
              <a:t>02</a:t>
            </a:r>
          </a:p>
        </p:txBody>
      </p:sp>
      <p:sp>
        <p:nvSpPr>
          <p:cNvPr name="TextBox 40" id="40"/>
          <p:cNvSpPr txBox="true"/>
          <p:nvPr/>
        </p:nvSpPr>
        <p:spPr>
          <a:xfrm rot="19756">
            <a:off x="4295028" y="7643814"/>
            <a:ext cx="5083827" cy="422843"/>
          </a:xfrm>
          <a:prstGeom prst="rect">
            <a:avLst/>
          </a:prstGeom>
        </p:spPr>
        <p:txBody>
          <a:bodyPr anchor="t" rtlCol="false" tIns="0" lIns="0" bIns="0" rIns="0">
            <a:spAutoFit/>
          </a:bodyPr>
          <a:lstStyle/>
          <a:p>
            <a:pPr algn="l">
              <a:lnSpc>
                <a:spcPts val="3352"/>
              </a:lnSpc>
              <a:spcBef>
                <a:spcPct val="0"/>
              </a:spcBef>
            </a:pPr>
            <a:r>
              <a:rPr lang="en-US" sz="2394" b="true">
                <a:solidFill>
                  <a:srgbClr val="01003B"/>
                </a:solidFill>
                <a:latin typeface="Be Vietnam Ultra-Bold"/>
                <a:ea typeface="Be Vietnam Ultra-Bold"/>
                <a:cs typeface="Be Vietnam Ultra-Bold"/>
                <a:sym typeface="Be Vietnam Ultra-Bold"/>
              </a:rPr>
              <a:t>Briefly describe the concept</a:t>
            </a:r>
          </a:p>
        </p:txBody>
      </p:sp>
      <p:sp>
        <p:nvSpPr>
          <p:cNvPr name="TextBox 41" id="41"/>
          <p:cNvSpPr txBox="true"/>
          <p:nvPr/>
        </p:nvSpPr>
        <p:spPr>
          <a:xfrm rot="19756">
            <a:off x="2321636" y="7154930"/>
            <a:ext cx="1742891" cy="1202353"/>
          </a:xfrm>
          <a:prstGeom prst="rect">
            <a:avLst/>
          </a:prstGeom>
        </p:spPr>
        <p:txBody>
          <a:bodyPr anchor="t" rtlCol="false" tIns="0" lIns="0" bIns="0" rIns="0">
            <a:spAutoFit/>
          </a:bodyPr>
          <a:lstStyle/>
          <a:p>
            <a:pPr algn="ctr">
              <a:lnSpc>
                <a:spcPts val="9853"/>
              </a:lnSpc>
              <a:spcBef>
                <a:spcPct val="0"/>
              </a:spcBef>
            </a:pPr>
            <a:r>
              <a:rPr lang="en-US" b="true" sz="7038">
                <a:solidFill>
                  <a:srgbClr val="FFFFFF"/>
                </a:solidFill>
                <a:latin typeface="Be Vietnam Ultra-Bold"/>
                <a:ea typeface="Be Vietnam Ultra-Bold"/>
                <a:cs typeface="Be Vietnam Ultra-Bold"/>
                <a:sym typeface="Be Vietnam Ultra-Bold"/>
              </a:rPr>
              <a:t>03</a:t>
            </a:r>
          </a:p>
        </p:txBody>
      </p:sp>
      <p:sp>
        <p:nvSpPr>
          <p:cNvPr name="TextBox 42" id="42"/>
          <p:cNvSpPr txBox="true"/>
          <p:nvPr/>
        </p:nvSpPr>
        <p:spPr>
          <a:xfrm rot="19756">
            <a:off x="11028292" y="4912986"/>
            <a:ext cx="5606756" cy="422843"/>
          </a:xfrm>
          <a:prstGeom prst="rect">
            <a:avLst/>
          </a:prstGeom>
        </p:spPr>
        <p:txBody>
          <a:bodyPr anchor="t" rtlCol="false" tIns="0" lIns="0" bIns="0" rIns="0">
            <a:spAutoFit/>
          </a:bodyPr>
          <a:lstStyle/>
          <a:p>
            <a:pPr algn="l">
              <a:lnSpc>
                <a:spcPts val="3352"/>
              </a:lnSpc>
              <a:spcBef>
                <a:spcPct val="0"/>
              </a:spcBef>
            </a:pPr>
            <a:r>
              <a:rPr lang="en-US" sz="2394" b="true">
                <a:solidFill>
                  <a:srgbClr val="01003B"/>
                </a:solidFill>
                <a:latin typeface="Be Vietnam Ultra-Bold"/>
                <a:ea typeface="Be Vietnam Ultra-Bold"/>
                <a:cs typeface="Be Vietnam Ultra-Bold"/>
                <a:sym typeface="Be Vietnam Ultra-Bold"/>
              </a:rPr>
              <a:t>Briefly describe the concept</a:t>
            </a:r>
          </a:p>
        </p:txBody>
      </p:sp>
      <p:sp>
        <p:nvSpPr>
          <p:cNvPr name="TextBox 43" id="43"/>
          <p:cNvSpPr txBox="true"/>
          <p:nvPr/>
        </p:nvSpPr>
        <p:spPr>
          <a:xfrm rot="19756">
            <a:off x="11156953" y="6279953"/>
            <a:ext cx="5478094" cy="422843"/>
          </a:xfrm>
          <a:prstGeom prst="rect">
            <a:avLst/>
          </a:prstGeom>
        </p:spPr>
        <p:txBody>
          <a:bodyPr anchor="t" rtlCol="false" tIns="0" lIns="0" bIns="0" rIns="0">
            <a:spAutoFit/>
          </a:bodyPr>
          <a:lstStyle/>
          <a:p>
            <a:pPr algn="l">
              <a:lnSpc>
                <a:spcPts val="3352"/>
              </a:lnSpc>
              <a:spcBef>
                <a:spcPct val="0"/>
              </a:spcBef>
            </a:pPr>
            <a:r>
              <a:rPr lang="en-US" sz="2394" b="true">
                <a:solidFill>
                  <a:srgbClr val="01003B"/>
                </a:solidFill>
                <a:latin typeface="Be Vietnam Ultra-Bold"/>
                <a:ea typeface="Be Vietnam Ultra-Bold"/>
                <a:cs typeface="Be Vietnam Ultra-Bold"/>
                <a:sym typeface="Be Vietnam Ultra-Bold"/>
              </a:rPr>
              <a:t>Briefly describe the concept</a:t>
            </a:r>
          </a:p>
        </p:txBody>
      </p:sp>
      <p:sp>
        <p:nvSpPr>
          <p:cNvPr name="TextBox 44" id="44"/>
          <p:cNvSpPr txBox="true"/>
          <p:nvPr/>
        </p:nvSpPr>
        <p:spPr>
          <a:xfrm rot="19756">
            <a:off x="11156950" y="7645357"/>
            <a:ext cx="5733307" cy="422843"/>
          </a:xfrm>
          <a:prstGeom prst="rect">
            <a:avLst/>
          </a:prstGeom>
        </p:spPr>
        <p:txBody>
          <a:bodyPr anchor="t" rtlCol="false" tIns="0" lIns="0" bIns="0" rIns="0">
            <a:spAutoFit/>
          </a:bodyPr>
          <a:lstStyle/>
          <a:p>
            <a:pPr algn="l">
              <a:lnSpc>
                <a:spcPts val="3352"/>
              </a:lnSpc>
              <a:spcBef>
                <a:spcPct val="0"/>
              </a:spcBef>
            </a:pPr>
            <a:r>
              <a:rPr lang="en-US" sz="2394" b="true">
                <a:solidFill>
                  <a:srgbClr val="01003B"/>
                </a:solidFill>
                <a:latin typeface="Be Vietnam Ultra-Bold"/>
                <a:ea typeface="Be Vietnam Ultra-Bold"/>
                <a:cs typeface="Be Vietnam Ultra-Bold"/>
                <a:sym typeface="Be Vietnam Ultra-Bold"/>
              </a:rPr>
              <a:t>Briefly describe the concept</a:t>
            </a:r>
          </a:p>
        </p:txBody>
      </p:sp>
      <p:sp>
        <p:nvSpPr>
          <p:cNvPr name="TextBox 45" id="45"/>
          <p:cNvSpPr txBox="true"/>
          <p:nvPr/>
        </p:nvSpPr>
        <p:spPr>
          <a:xfrm rot="19756">
            <a:off x="9204248" y="4382694"/>
            <a:ext cx="1742891" cy="1202353"/>
          </a:xfrm>
          <a:prstGeom prst="rect">
            <a:avLst/>
          </a:prstGeom>
        </p:spPr>
        <p:txBody>
          <a:bodyPr anchor="t" rtlCol="false" tIns="0" lIns="0" bIns="0" rIns="0">
            <a:spAutoFit/>
          </a:bodyPr>
          <a:lstStyle/>
          <a:p>
            <a:pPr algn="ctr">
              <a:lnSpc>
                <a:spcPts val="9853"/>
              </a:lnSpc>
              <a:spcBef>
                <a:spcPct val="0"/>
              </a:spcBef>
            </a:pPr>
            <a:r>
              <a:rPr lang="en-US" b="true" sz="7038" spc="415">
                <a:solidFill>
                  <a:srgbClr val="FFFFFF"/>
                </a:solidFill>
                <a:latin typeface="Be Vietnam Ultra-Bold"/>
                <a:ea typeface="Be Vietnam Ultra-Bold"/>
                <a:cs typeface="Be Vietnam Ultra-Bold"/>
                <a:sym typeface="Be Vietnam Ultra-Bold"/>
              </a:rPr>
              <a:t>04</a:t>
            </a:r>
          </a:p>
        </p:txBody>
      </p:sp>
      <p:sp>
        <p:nvSpPr>
          <p:cNvPr name="TextBox 46" id="46"/>
          <p:cNvSpPr txBox="true"/>
          <p:nvPr/>
        </p:nvSpPr>
        <p:spPr>
          <a:xfrm rot="19756">
            <a:off x="9204248" y="5788358"/>
            <a:ext cx="1742891" cy="1202353"/>
          </a:xfrm>
          <a:prstGeom prst="rect">
            <a:avLst/>
          </a:prstGeom>
        </p:spPr>
        <p:txBody>
          <a:bodyPr anchor="t" rtlCol="false" tIns="0" lIns="0" bIns="0" rIns="0">
            <a:spAutoFit/>
          </a:bodyPr>
          <a:lstStyle/>
          <a:p>
            <a:pPr algn="ctr">
              <a:lnSpc>
                <a:spcPts val="9853"/>
              </a:lnSpc>
              <a:spcBef>
                <a:spcPct val="0"/>
              </a:spcBef>
            </a:pPr>
            <a:r>
              <a:rPr lang="en-US" b="true" sz="7038">
                <a:solidFill>
                  <a:srgbClr val="FFFFFF"/>
                </a:solidFill>
                <a:latin typeface="Be Vietnam Ultra-Bold"/>
                <a:ea typeface="Be Vietnam Ultra-Bold"/>
                <a:cs typeface="Be Vietnam Ultra-Bold"/>
                <a:sym typeface="Be Vietnam Ultra-Bold"/>
              </a:rPr>
              <a:t>05</a:t>
            </a:r>
          </a:p>
        </p:txBody>
      </p:sp>
      <p:sp>
        <p:nvSpPr>
          <p:cNvPr name="TextBox 47" id="47"/>
          <p:cNvSpPr txBox="true"/>
          <p:nvPr/>
        </p:nvSpPr>
        <p:spPr>
          <a:xfrm rot="19756">
            <a:off x="9247706" y="7154930"/>
            <a:ext cx="1742891" cy="1202353"/>
          </a:xfrm>
          <a:prstGeom prst="rect">
            <a:avLst/>
          </a:prstGeom>
        </p:spPr>
        <p:txBody>
          <a:bodyPr anchor="t" rtlCol="false" tIns="0" lIns="0" bIns="0" rIns="0">
            <a:spAutoFit/>
          </a:bodyPr>
          <a:lstStyle/>
          <a:p>
            <a:pPr algn="ctr">
              <a:lnSpc>
                <a:spcPts val="9853"/>
              </a:lnSpc>
              <a:spcBef>
                <a:spcPct val="0"/>
              </a:spcBef>
            </a:pPr>
            <a:r>
              <a:rPr lang="en-US" b="true" sz="7038">
                <a:solidFill>
                  <a:srgbClr val="FFFFFF"/>
                </a:solidFill>
                <a:latin typeface="Be Vietnam Ultra-Bold"/>
                <a:ea typeface="Be Vietnam Ultra-Bold"/>
                <a:cs typeface="Be Vietnam Ultra-Bold"/>
                <a:sym typeface="Be Vietnam Ultra-Bold"/>
              </a:rPr>
              <a:t>06</a:t>
            </a:r>
          </a:p>
        </p:txBody>
      </p:sp>
      <p:sp>
        <p:nvSpPr>
          <p:cNvPr name="TextBox 48" id="48"/>
          <p:cNvSpPr txBox="true"/>
          <p:nvPr/>
        </p:nvSpPr>
        <p:spPr>
          <a:xfrm rot="0">
            <a:off x="2385379" y="1215927"/>
            <a:ext cx="6643979" cy="1159556"/>
          </a:xfrm>
          <a:prstGeom prst="rect">
            <a:avLst/>
          </a:prstGeom>
        </p:spPr>
        <p:txBody>
          <a:bodyPr anchor="t" rtlCol="false" tIns="0" lIns="0" bIns="0" rIns="0">
            <a:spAutoFit/>
          </a:bodyPr>
          <a:lstStyle/>
          <a:p>
            <a:pPr algn="l">
              <a:lnSpc>
                <a:spcPts val="9495"/>
              </a:lnSpc>
              <a:spcBef>
                <a:spcPct val="0"/>
              </a:spcBef>
            </a:pPr>
            <a:r>
              <a:rPr lang="en-US" sz="6782">
                <a:solidFill>
                  <a:srgbClr val="33326B"/>
                </a:solidFill>
                <a:latin typeface="Hind Siliguri"/>
                <a:ea typeface="Hind Siliguri"/>
                <a:cs typeface="Hind Siliguri"/>
                <a:sym typeface="Hind Siliguri"/>
              </a:rPr>
              <a:t>TABLE OF</a:t>
            </a:r>
          </a:p>
        </p:txBody>
      </p:sp>
      <p:sp>
        <p:nvSpPr>
          <p:cNvPr name="TextBox 49" id="49"/>
          <p:cNvSpPr txBox="true"/>
          <p:nvPr/>
        </p:nvSpPr>
        <p:spPr>
          <a:xfrm rot="0">
            <a:off x="2318196" y="2019293"/>
            <a:ext cx="8339384" cy="1946040"/>
          </a:xfrm>
          <a:prstGeom prst="rect">
            <a:avLst/>
          </a:prstGeom>
        </p:spPr>
        <p:txBody>
          <a:bodyPr anchor="t" rtlCol="false" tIns="0" lIns="0" bIns="0" rIns="0">
            <a:spAutoFit/>
          </a:bodyPr>
          <a:lstStyle/>
          <a:p>
            <a:pPr algn="l">
              <a:lnSpc>
                <a:spcPts val="15909"/>
              </a:lnSpc>
              <a:spcBef>
                <a:spcPct val="0"/>
              </a:spcBef>
            </a:pPr>
            <a:r>
              <a:rPr lang="en-US" b="true" sz="11364">
                <a:solidFill>
                  <a:srgbClr val="33326B"/>
                </a:solidFill>
                <a:latin typeface="TT Chocolates Bold"/>
                <a:ea typeface="TT Chocolates Bold"/>
                <a:cs typeface="TT Chocolates Bold"/>
                <a:sym typeface="TT Chocolates Bold"/>
              </a:rPr>
              <a:t>CONTENTS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true" rot="0">
            <a:off x="11083240" y="-278467"/>
            <a:ext cx="7479071" cy="11923156"/>
          </a:xfrm>
          <a:custGeom>
            <a:avLst/>
            <a:gdLst/>
            <a:ahLst/>
            <a:cxnLst/>
            <a:rect r="r" b="b" t="t" l="l"/>
            <a:pathLst>
              <a:path h="11923156" w="7479071">
                <a:moveTo>
                  <a:pt x="0" y="11923157"/>
                </a:moveTo>
                <a:lnTo>
                  <a:pt x="7479071" y="11923157"/>
                </a:lnTo>
                <a:lnTo>
                  <a:pt x="7479071" y="0"/>
                </a:lnTo>
                <a:lnTo>
                  <a:pt x="0" y="0"/>
                </a:lnTo>
                <a:lnTo>
                  <a:pt x="0" y="11923157"/>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7193679" y="3239326"/>
            <a:ext cx="12549356" cy="3895402"/>
            <a:chOff x="0" y="0"/>
            <a:chExt cx="3305180" cy="1025950"/>
          </a:xfrm>
        </p:grpSpPr>
        <p:sp>
          <p:nvSpPr>
            <p:cNvPr name="Freeform 5" id="5"/>
            <p:cNvSpPr/>
            <p:nvPr/>
          </p:nvSpPr>
          <p:spPr>
            <a:xfrm flipH="false" flipV="false" rot="0">
              <a:off x="0" y="0"/>
              <a:ext cx="3305180" cy="1025949"/>
            </a:xfrm>
            <a:custGeom>
              <a:avLst/>
              <a:gdLst/>
              <a:ahLst/>
              <a:cxnLst/>
              <a:rect r="r" b="b" t="t" l="l"/>
              <a:pathLst>
                <a:path h="1025949" w="3305180">
                  <a:moveTo>
                    <a:pt x="0" y="0"/>
                  </a:moveTo>
                  <a:lnTo>
                    <a:pt x="3305180" y="0"/>
                  </a:lnTo>
                  <a:lnTo>
                    <a:pt x="3305180" y="1025949"/>
                  </a:lnTo>
                  <a:lnTo>
                    <a:pt x="0" y="1025949"/>
                  </a:lnTo>
                  <a:close/>
                </a:path>
              </a:pathLst>
            </a:custGeom>
            <a:solidFill>
              <a:srgbClr val="195759"/>
            </a:solidFill>
          </p:spPr>
        </p:sp>
        <p:sp>
          <p:nvSpPr>
            <p:cNvPr name="TextBox 6" id="6"/>
            <p:cNvSpPr txBox="true"/>
            <p:nvPr/>
          </p:nvSpPr>
          <p:spPr>
            <a:xfrm>
              <a:off x="0" y="-47625"/>
              <a:ext cx="3305180" cy="1073575"/>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0682714" y="2607547"/>
            <a:ext cx="6990183" cy="5940564"/>
          </a:xfrm>
          <a:custGeom>
            <a:avLst/>
            <a:gdLst/>
            <a:ahLst/>
            <a:cxnLst/>
            <a:rect r="r" b="b" t="t" l="l"/>
            <a:pathLst>
              <a:path h="5940564" w="6990183">
                <a:moveTo>
                  <a:pt x="0" y="0"/>
                </a:moveTo>
                <a:lnTo>
                  <a:pt x="6990182" y="0"/>
                </a:lnTo>
                <a:lnTo>
                  <a:pt x="6990182" y="5940564"/>
                </a:lnTo>
                <a:lnTo>
                  <a:pt x="0" y="5940564"/>
                </a:lnTo>
                <a:lnTo>
                  <a:pt x="0" y="0"/>
                </a:lnTo>
                <a:close/>
              </a:path>
            </a:pathLst>
          </a:custGeom>
          <a:blipFill>
            <a:blip r:embed="rId5"/>
            <a:stretch>
              <a:fillRect l="-27556" t="0" r="0" b="0"/>
            </a:stretch>
          </a:blipFill>
        </p:spPr>
      </p:sp>
      <p:sp>
        <p:nvSpPr>
          <p:cNvPr name="TextBox 8" id="8"/>
          <p:cNvSpPr txBox="true"/>
          <p:nvPr/>
        </p:nvSpPr>
        <p:spPr>
          <a:xfrm rot="0">
            <a:off x="1887692" y="445523"/>
            <a:ext cx="10702279" cy="1394386"/>
          </a:xfrm>
          <a:prstGeom prst="rect">
            <a:avLst/>
          </a:prstGeom>
        </p:spPr>
        <p:txBody>
          <a:bodyPr anchor="t" rtlCol="false" tIns="0" lIns="0" bIns="0" rIns="0">
            <a:spAutoFit/>
          </a:bodyPr>
          <a:lstStyle/>
          <a:p>
            <a:pPr algn="l">
              <a:lnSpc>
                <a:spcPts val="11466"/>
              </a:lnSpc>
            </a:pPr>
            <a:r>
              <a:rPr lang="en-US" sz="8309" b="true">
                <a:solidFill>
                  <a:srgbClr val="01003B"/>
                </a:solidFill>
                <a:latin typeface="Be Vietnam Ultra-Bold"/>
                <a:ea typeface="Be Vietnam Ultra-Bold"/>
                <a:cs typeface="Be Vietnam Ultra-Bold"/>
                <a:sym typeface="Be Vietnam Ultra-Bold"/>
              </a:rPr>
              <a:t>TESTING</a:t>
            </a:r>
          </a:p>
        </p:txBody>
      </p:sp>
      <p:sp>
        <p:nvSpPr>
          <p:cNvPr name="TextBox 9" id="9"/>
          <p:cNvSpPr txBox="true"/>
          <p:nvPr/>
        </p:nvSpPr>
        <p:spPr>
          <a:xfrm rot="0">
            <a:off x="1887692" y="2172397"/>
            <a:ext cx="8795021" cy="6706088"/>
          </a:xfrm>
          <a:prstGeom prst="rect">
            <a:avLst/>
          </a:prstGeom>
        </p:spPr>
        <p:txBody>
          <a:bodyPr anchor="t" rtlCol="false" tIns="0" lIns="0" bIns="0" rIns="0">
            <a:spAutoFit/>
          </a:bodyPr>
          <a:lstStyle/>
          <a:p>
            <a:pPr algn="l" marL="605144" indent="-302572" lvl="1">
              <a:lnSpc>
                <a:spcPts val="4484"/>
              </a:lnSpc>
              <a:buFont typeface="Arial"/>
              <a:buChar char="•"/>
            </a:pPr>
            <a:r>
              <a:rPr lang="en-US" sz="2802">
                <a:solidFill>
                  <a:srgbClr val="01003B"/>
                </a:solidFill>
                <a:latin typeface="Be Vietnam"/>
                <a:ea typeface="Be Vietnam"/>
                <a:cs typeface="Be Vietnam"/>
                <a:sym typeface="Be Vietnam"/>
              </a:rPr>
              <a:t>T</a:t>
            </a:r>
            <a:r>
              <a:rPr lang="en-US" sz="2802">
                <a:solidFill>
                  <a:srgbClr val="01003B"/>
                </a:solidFill>
                <a:latin typeface="Be Vietnam"/>
                <a:ea typeface="Be Vietnam"/>
                <a:cs typeface="Be Vietnam"/>
                <a:sym typeface="Be Vietnam"/>
              </a:rPr>
              <a:t>esting is the process of checking a system or its components to see if they meet the required standards or perform as expected. Its goal is to make sure everything works as it should and meets the requirements that were set.</a:t>
            </a:r>
          </a:p>
          <a:p>
            <a:pPr algn="l">
              <a:lnSpc>
                <a:spcPts val="4484"/>
              </a:lnSpc>
            </a:pPr>
          </a:p>
          <a:p>
            <a:pPr algn="l" marL="605144" indent="-302572" lvl="1">
              <a:lnSpc>
                <a:spcPts val="4484"/>
              </a:lnSpc>
              <a:buFont typeface="Arial"/>
              <a:buChar char="•"/>
            </a:pPr>
            <a:r>
              <a:rPr lang="en-US" sz="2802">
                <a:solidFill>
                  <a:srgbClr val="01003B"/>
                </a:solidFill>
                <a:latin typeface="Be Vietnam"/>
                <a:ea typeface="Be Vietnam"/>
                <a:cs typeface="Be Vietnam"/>
                <a:sym typeface="Be Vietnam"/>
              </a:rPr>
              <a:t>According to the ANSIMEEE 1059 standard, testing is "a process of examining a software item to find differences between what it is and what it should be (like errors or bugs) and to evaluate its features.</a:t>
            </a:r>
          </a:p>
          <a:p>
            <a:pPr algn="l">
              <a:lnSpc>
                <a:spcPts val="448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10800000">
            <a:off x="-1397258" y="-2340370"/>
            <a:ext cx="21640247" cy="6653348"/>
            <a:chOff x="0" y="0"/>
            <a:chExt cx="5699489" cy="1752322"/>
          </a:xfrm>
        </p:grpSpPr>
        <p:sp>
          <p:nvSpPr>
            <p:cNvPr name="Freeform 4" id="4"/>
            <p:cNvSpPr/>
            <p:nvPr/>
          </p:nvSpPr>
          <p:spPr>
            <a:xfrm flipH="false" flipV="false" rot="0">
              <a:off x="0" y="0"/>
              <a:ext cx="5699489" cy="1752322"/>
            </a:xfrm>
            <a:custGeom>
              <a:avLst/>
              <a:gdLst/>
              <a:ahLst/>
              <a:cxnLst/>
              <a:rect r="r" b="b" t="t" l="l"/>
              <a:pathLst>
                <a:path h="1752322" w="5699489">
                  <a:moveTo>
                    <a:pt x="0" y="0"/>
                  </a:moveTo>
                  <a:lnTo>
                    <a:pt x="5699489" y="0"/>
                  </a:lnTo>
                  <a:lnTo>
                    <a:pt x="5699489" y="1752322"/>
                  </a:lnTo>
                  <a:lnTo>
                    <a:pt x="0" y="1752322"/>
                  </a:lnTo>
                  <a:close/>
                </a:path>
              </a:pathLst>
            </a:custGeom>
            <a:solidFill>
              <a:srgbClr val="195759"/>
            </a:solidFill>
          </p:spPr>
        </p:sp>
        <p:sp>
          <p:nvSpPr>
            <p:cNvPr name="TextBox 5" id="5"/>
            <p:cNvSpPr txBox="true"/>
            <p:nvPr/>
          </p:nvSpPr>
          <p:spPr>
            <a:xfrm>
              <a:off x="0" y="-47625"/>
              <a:ext cx="5699489" cy="1799947"/>
            </a:xfrm>
            <a:prstGeom prst="rect">
              <a:avLst/>
            </a:prstGeom>
          </p:spPr>
          <p:txBody>
            <a:bodyPr anchor="ctr" rtlCol="false" tIns="50800" lIns="50800" bIns="50800" rIns="50800"/>
            <a:lstStyle/>
            <a:p>
              <a:pPr algn="ctr">
                <a:lnSpc>
                  <a:spcPts val="2800"/>
                </a:lnSpc>
              </a:pPr>
            </a:p>
          </p:txBody>
        </p:sp>
      </p:grpSp>
      <p:grpSp>
        <p:nvGrpSpPr>
          <p:cNvPr name="Group 6" id="6"/>
          <p:cNvGrpSpPr>
            <a:grpSpLocks noChangeAspect="true"/>
          </p:cNvGrpSpPr>
          <p:nvPr/>
        </p:nvGrpSpPr>
        <p:grpSpPr>
          <a:xfrm rot="0">
            <a:off x="2061046" y="4931128"/>
            <a:ext cx="3879569" cy="4006819"/>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66765" t="-33759" r="-130553" b="-5789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33326B"/>
            </a:solidFill>
          </p:spPr>
        </p:sp>
      </p:grpSp>
      <p:grpSp>
        <p:nvGrpSpPr>
          <p:cNvPr name="Group 9" id="9"/>
          <p:cNvGrpSpPr/>
          <p:nvPr/>
        </p:nvGrpSpPr>
        <p:grpSpPr>
          <a:xfrm rot="0">
            <a:off x="1806669" y="8269384"/>
            <a:ext cx="4450839" cy="831032"/>
            <a:chOff x="0" y="0"/>
            <a:chExt cx="2176597" cy="406400"/>
          </a:xfrm>
        </p:grpSpPr>
        <p:sp>
          <p:nvSpPr>
            <p:cNvPr name="Freeform 10" id="10"/>
            <p:cNvSpPr/>
            <p:nvPr/>
          </p:nvSpPr>
          <p:spPr>
            <a:xfrm flipH="false" flipV="false" rot="0">
              <a:off x="0" y="0"/>
              <a:ext cx="2176597" cy="406400"/>
            </a:xfrm>
            <a:custGeom>
              <a:avLst/>
              <a:gdLst/>
              <a:ahLst/>
              <a:cxnLst/>
              <a:rect r="r" b="b" t="t" l="l"/>
              <a:pathLst>
                <a:path h="406400" w="2176597">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name="TextBox 11" id="11"/>
            <p:cNvSpPr txBox="true"/>
            <p:nvPr/>
          </p:nvSpPr>
          <p:spPr>
            <a:xfrm>
              <a:off x="0" y="-57150"/>
              <a:ext cx="2176597" cy="463550"/>
            </a:xfrm>
            <a:prstGeom prst="rect">
              <a:avLst/>
            </a:prstGeom>
          </p:spPr>
          <p:txBody>
            <a:bodyPr anchor="ctr" rtlCol="false" tIns="50800" lIns="50800" bIns="50800" rIns="50800"/>
            <a:lstStyle/>
            <a:p>
              <a:pPr algn="ctr">
                <a:lnSpc>
                  <a:spcPts val="4480"/>
                </a:lnSpc>
              </a:pPr>
            </a:p>
          </p:txBody>
        </p:sp>
      </p:grpSp>
      <p:grpSp>
        <p:nvGrpSpPr>
          <p:cNvPr name="Group 12" id="12"/>
          <p:cNvGrpSpPr>
            <a:grpSpLocks noChangeAspect="true"/>
          </p:cNvGrpSpPr>
          <p:nvPr/>
        </p:nvGrpSpPr>
        <p:grpSpPr>
          <a:xfrm rot="0">
            <a:off x="7204216" y="4931128"/>
            <a:ext cx="3879569" cy="4006819"/>
            <a:chOff x="0" y="0"/>
            <a:chExt cx="6350000" cy="6558280"/>
          </a:xfrm>
        </p:grpSpPr>
        <p:sp>
          <p:nvSpPr>
            <p:cNvPr name="Freeform 13" id="1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4398" t="-23715" r="-16105" b="-80318"/>
              </a:stretch>
            </a:blipFill>
          </p:spPr>
        </p:sp>
        <p:sp>
          <p:nvSpPr>
            <p:cNvPr name="Freeform 14" id="1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33326B"/>
            </a:solidFill>
          </p:spPr>
        </p:sp>
      </p:grpSp>
      <p:grpSp>
        <p:nvGrpSpPr>
          <p:cNvPr name="Group 15" id="15"/>
          <p:cNvGrpSpPr/>
          <p:nvPr/>
        </p:nvGrpSpPr>
        <p:grpSpPr>
          <a:xfrm rot="0">
            <a:off x="6902142" y="8269384"/>
            <a:ext cx="4425522" cy="831032"/>
            <a:chOff x="0" y="0"/>
            <a:chExt cx="2164216" cy="406400"/>
          </a:xfrm>
        </p:grpSpPr>
        <p:sp>
          <p:nvSpPr>
            <p:cNvPr name="Freeform 16" id="16"/>
            <p:cNvSpPr/>
            <p:nvPr/>
          </p:nvSpPr>
          <p:spPr>
            <a:xfrm flipH="false" flipV="false" rot="0">
              <a:off x="0" y="0"/>
              <a:ext cx="2164216" cy="406400"/>
            </a:xfrm>
            <a:custGeom>
              <a:avLst/>
              <a:gdLst/>
              <a:ahLst/>
              <a:cxnLst/>
              <a:rect r="r" b="b" t="t" l="l"/>
              <a:pathLst>
                <a:path h="406400" w="2164216">
                  <a:moveTo>
                    <a:pt x="1961016" y="0"/>
                  </a:moveTo>
                  <a:cubicBezTo>
                    <a:pt x="2073240" y="0"/>
                    <a:pt x="2164216" y="90976"/>
                    <a:pt x="2164216" y="203200"/>
                  </a:cubicBezTo>
                  <a:cubicBezTo>
                    <a:pt x="2164216" y="315424"/>
                    <a:pt x="2073240" y="406400"/>
                    <a:pt x="1961016"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name="TextBox 17" id="17"/>
            <p:cNvSpPr txBox="true"/>
            <p:nvPr/>
          </p:nvSpPr>
          <p:spPr>
            <a:xfrm>
              <a:off x="0" y="-57150"/>
              <a:ext cx="2164216" cy="463550"/>
            </a:xfrm>
            <a:prstGeom prst="rect">
              <a:avLst/>
            </a:prstGeom>
          </p:spPr>
          <p:txBody>
            <a:bodyPr anchor="ctr" rtlCol="false" tIns="50800" lIns="50800" bIns="50800" rIns="50800"/>
            <a:lstStyle/>
            <a:p>
              <a:pPr algn="ctr">
                <a:lnSpc>
                  <a:spcPts val="4480"/>
                </a:lnSpc>
              </a:pPr>
            </a:p>
          </p:txBody>
        </p:sp>
      </p:grpSp>
      <p:grpSp>
        <p:nvGrpSpPr>
          <p:cNvPr name="Group 18" id="18"/>
          <p:cNvGrpSpPr/>
          <p:nvPr/>
        </p:nvGrpSpPr>
        <p:grpSpPr>
          <a:xfrm rot="8100000">
            <a:off x="14765210" y="3424132"/>
            <a:ext cx="2419526" cy="241952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4797" y="0"/>
                  </a:moveTo>
                  <a:lnTo>
                    <a:pt x="768003" y="0"/>
                  </a:lnTo>
                  <a:cubicBezTo>
                    <a:pt x="779884" y="0"/>
                    <a:pt x="791278" y="4720"/>
                    <a:pt x="799679" y="13121"/>
                  </a:cubicBezTo>
                  <a:cubicBezTo>
                    <a:pt x="808080" y="21522"/>
                    <a:pt x="812800" y="32916"/>
                    <a:pt x="812800" y="44797"/>
                  </a:cubicBezTo>
                  <a:lnTo>
                    <a:pt x="812800" y="768003"/>
                  </a:lnTo>
                  <a:cubicBezTo>
                    <a:pt x="812800" y="779884"/>
                    <a:pt x="808080" y="791278"/>
                    <a:pt x="799679" y="799679"/>
                  </a:cubicBezTo>
                  <a:cubicBezTo>
                    <a:pt x="791278" y="808080"/>
                    <a:pt x="779884" y="812800"/>
                    <a:pt x="768003" y="812800"/>
                  </a:cubicBezTo>
                  <a:lnTo>
                    <a:pt x="44797" y="812800"/>
                  </a:lnTo>
                  <a:cubicBezTo>
                    <a:pt x="32916" y="812800"/>
                    <a:pt x="21522" y="808080"/>
                    <a:pt x="13121" y="799679"/>
                  </a:cubicBezTo>
                  <a:cubicBezTo>
                    <a:pt x="4720" y="791278"/>
                    <a:pt x="0" y="779884"/>
                    <a:pt x="0" y="768003"/>
                  </a:cubicBezTo>
                  <a:lnTo>
                    <a:pt x="0" y="44797"/>
                  </a:lnTo>
                  <a:cubicBezTo>
                    <a:pt x="0" y="32916"/>
                    <a:pt x="4720" y="21522"/>
                    <a:pt x="13121" y="13121"/>
                  </a:cubicBezTo>
                  <a:cubicBezTo>
                    <a:pt x="21522" y="4720"/>
                    <a:pt x="32916" y="0"/>
                    <a:pt x="44797" y="0"/>
                  </a:cubicBezTo>
                  <a:close/>
                </a:path>
              </a:pathLst>
            </a:custGeom>
            <a:gradFill rotWithShape="true">
              <a:gsLst>
                <a:gs pos="0">
                  <a:srgbClr val="48CFAE">
                    <a:alpha val="100000"/>
                  </a:srgbClr>
                </a:gs>
                <a:gs pos="100000">
                  <a:srgbClr val="006D83">
                    <a:alpha val="100000"/>
                  </a:srgbClr>
                </a:gs>
              </a:gsLst>
              <a:lin ang="5400000"/>
            </a:gra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8100000">
            <a:off x="11777297" y="-2592650"/>
            <a:ext cx="5453301" cy="545330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19875" y="0"/>
                  </a:moveTo>
                  <a:lnTo>
                    <a:pt x="792925" y="0"/>
                  </a:lnTo>
                  <a:cubicBezTo>
                    <a:pt x="803901" y="0"/>
                    <a:pt x="812800" y="8899"/>
                    <a:pt x="812800" y="19875"/>
                  </a:cubicBezTo>
                  <a:lnTo>
                    <a:pt x="812800" y="792925"/>
                  </a:lnTo>
                  <a:cubicBezTo>
                    <a:pt x="812800" y="803901"/>
                    <a:pt x="803901" y="812800"/>
                    <a:pt x="792925" y="812800"/>
                  </a:cubicBezTo>
                  <a:lnTo>
                    <a:pt x="19875" y="812800"/>
                  </a:lnTo>
                  <a:cubicBezTo>
                    <a:pt x="8899" y="812800"/>
                    <a:pt x="0" y="803901"/>
                    <a:pt x="0" y="792925"/>
                  </a:cubicBezTo>
                  <a:lnTo>
                    <a:pt x="0" y="19875"/>
                  </a:lnTo>
                  <a:cubicBezTo>
                    <a:pt x="0" y="8899"/>
                    <a:pt x="8899" y="0"/>
                    <a:pt x="19875" y="0"/>
                  </a:cubicBezTo>
                  <a:close/>
                </a:path>
              </a:pathLst>
            </a:custGeom>
            <a:gradFill rotWithShape="true">
              <a:gsLst>
                <a:gs pos="0">
                  <a:srgbClr val="48CFAE">
                    <a:alpha val="100000"/>
                  </a:srgbClr>
                </a:gs>
                <a:gs pos="100000">
                  <a:srgbClr val="006D83">
                    <a:alpha val="100000"/>
                  </a:srgbClr>
                </a:gs>
              </a:gsLst>
              <a:lin ang="5400000"/>
            </a:gradFill>
          </p:spPr>
        </p:sp>
        <p:sp>
          <p:nvSpPr>
            <p:cNvPr name="TextBox 23" id="23"/>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4" id="24"/>
          <p:cNvGrpSpPr/>
          <p:nvPr/>
        </p:nvGrpSpPr>
        <p:grpSpPr>
          <a:xfrm rot="-2700000">
            <a:off x="17288002" y="25272"/>
            <a:ext cx="5453301" cy="545330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19875" y="0"/>
                  </a:moveTo>
                  <a:lnTo>
                    <a:pt x="792925" y="0"/>
                  </a:lnTo>
                  <a:cubicBezTo>
                    <a:pt x="803901" y="0"/>
                    <a:pt x="812800" y="8899"/>
                    <a:pt x="812800" y="19875"/>
                  </a:cubicBezTo>
                  <a:lnTo>
                    <a:pt x="812800" y="792925"/>
                  </a:lnTo>
                  <a:cubicBezTo>
                    <a:pt x="812800" y="803901"/>
                    <a:pt x="803901" y="812800"/>
                    <a:pt x="792925" y="812800"/>
                  </a:cubicBezTo>
                  <a:lnTo>
                    <a:pt x="19875" y="812800"/>
                  </a:lnTo>
                  <a:cubicBezTo>
                    <a:pt x="8899" y="812800"/>
                    <a:pt x="0" y="803901"/>
                    <a:pt x="0" y="792925"/>
                  </a:cubicBezTo>
                  <a:lnTo>
                    <a:pt x="0" y="19875"/>
                  </a:lnTo>
                  <a:cubicBezTo>
                    <a:pt x="0" y="8899"/>
                    <a:pt x="8899" y="0"/>
                    <a:pt x="19875" y="0"/>
                  </a:cubicBezTo>
                  <a:close/>
                </a:path>
              </a:pathLst>
            </a:custGeom>
            <a:gradFill rotWithShape="true">
              <a:gsLst>
                <a:gs pos="0">
                  <a:srgbClr val="48CFAE">
                    <a:alpha val="100000"/>
                  </a:srgbClr>
                </a:gs>
                <a:gs pos="100000">
                  <a:srgbClr val="006D83">
                    <a:alpha val="100000"/>
                  </a:srgbClr>
                </a:gs>
              </a:gsLst>
              <a:lin ang="0"/>
            </a:gradFill>
          </p:spPr>
        </p:sp>
        <p:sp>
          <p:nvSpPr>
            <p:cNvPr name="TextBox 26" id="26"/>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8100000">
            <a:off x="15407368" y="2184317"/>
            <a:ext cx="1135210" cy="113521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95477" y="0"/>
                  </a:moveTo>
                  <a:lnTo>
                    <a:pt x="717323" y="0"/>
                  </a:lnTo>
                  <a:cubicBezTo>
                    <a:pt x="742645" y="0"/>
                    <a:pt x="766930" y="10059"/>
                    <a:pt x="784835" y="27965"/>
                  </a:cubicBezTo>
                  <a:cubicBezTo>
                    <a:pt x="802741" y="45870"/>
                    <a:pt x="812800" y="70155"/>
                    <a:pt x="812800" y="95477"/>
                  </a:cubicBezTo>
                  <a:lnTo>
                    <a:pt x="812800" y="717323"/>
                  </a:lnTo>
                  <a:cubicBezTo>
                    <a:pt x="812800" y="742645"/>
                    <a:pt x="802741" y="766930"/>
                    <a:pt x="784835" y="784835"/>
                  </a:cubicBezTo>
                  <a:cubicBezTo>
                    <a:pt x="766930" y="802741"/>
                    <a:pt x="742645" y="812800"/>
                    <a:pt x="717323" y="812800"/>
                  </a:cubicBezTo>
                  <a:lnTo>
                    <a:pt x="95477" y="812800"/>
                  </a:lnTo>
                  <a:cubicBezTo>
                    <a:pt x="70155" y="812800"/>
                    <a:pt x="45870" y="802741"/>
                    <a:pt x="27965" y="784835"/>
                  </a:cubicBezTo>
                  <a:cubicBezTo>
                    <a:pt x="10059" y="766930"/>
                    <a:pt x="0" y="742645"/>
                    <a:pt x="0" y="717323"/>
                  </a:cubicBezTo>
                  <a:lnTo>
                    <a:pt x="0" y="95477"/>
                  </a:lnTo>
                  <a:cubicBezTo>
                    <a:pt x="0" y="70155"/>
                    <a:pt x="10059" y="45870"/>
                    <a:pt x="27965" y="27965"/>
                  </a:cubicBezTo>
                  <a:cubicBezTo>
                    <a:pt x="45870" y="10059"/>
                    <a:pt x="70155" y="0"/>
                    <a:pt x="95477" y="0"/>
                  </a:cubicBezTo>
                  <a:close/>
                </a:path>
              </a:pathLst>
            </a:custGeom>
            <a:solidFill>
              <a:srgbClr val="33326B"/>
            </a:solidFill>
          </p:spPr>
        </p:sp>
        <p:sp>
          <p:nvSpPr>
            <p:cNvPr name="TextBox 29" id="29"/>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30" id="30"/>
          <p:cNvSpPr txBox="true"/>
          <p:nvPr/>
        </p:nvSpPr>
        <p:spPr>
          <a:xfrm rot="0">
            <a:off x="2229026" y="8451068"/>
            <a:ext cx="3560279" cy="422862"/>
          </a:xfrm>
          <a:prstGeom prst="rect">
            <a:avLst/>
          </a:prstGeom>
        </p:spPr>
        <p:txBody>
          <a:bodyPr anchor="t" rtlCol="false" tIns="0" lIns="0" bIns="0" rIns="0">
            <a:spAutoFit/>
          </a:bodyPr>
          <a:lstStyle/>
          <a:p>
            <a:pPr algn="ctr">
              <a:lnSpc>
                <a:spcPts val="3467"/>
              </a:lnSpc>
              <a:spcBef>
                <a:spcPct val="0"/>
              </a:spcBef>
            </a:pPr>
            <a:r>
              <a:rPr lang="en-US" b="true" sz="2476">
                <a:solidFill>
                  <a:srgbClr val="01003B"/>
                </a:solidFill>
                <a:latin typeface="Be Vietnam Ultra-Bold"/>
                <a:ea typeface="Be Vietnam Ultra-Bold"/>
                <a:cs typeface="Be Vietnam Ultra-Bold"/>
                <a:sym typeface="Be Vietnam Ultra-Bold"/>
              </a:rPr>
              <a:t>Olivia Wilson</a:t>
            </a:r>
          </a:p>
        </p:txBody>
      </p:sp>
      <p:sp>
        <p:nvSpPr>
          <p:cNvPr name="TextBox 31" id="31"/>
          <p:cNvSpPr txBox="true"/>
          <p:nvPr/>
        </p:nvSpPr>
        <p:spPr>
          <a:xfrm rot="0">
            <a:off x="7204216" y="8441543"/>
            <a:ext cx="3879569" cy="422862"/>
          </a:xfrm>
          <a:prstGeom prst="rect">
            <a:avLst/>
          </a:prstGeom>
        </p:spPr>
        <p:txBody>
          <a:bodyPr anchor="t" rtlCol="false" tIns="0" lIns="0" bIns="0" rIns="0">
            <a:spAutoFit/>
          </a:bodyPr>
          <a:lstStyle/>
          <a:p>
            <a:pPr algn="ctr">
              <a:lnSpc>
                <a:spcPts val="3467"/>
              </a:lnSpc>
              <a:spcBef>
                <a:spcPct val="0"/>
              </a:spcBef>
            </a:pPr>
            <a:r>
              <a:rPr lang="en-US" b="true" sz="2476">
                <a:solidFill>
                  <a:srgbClr val="01003B"/>
                </a:solidFill>
                <a:latin typeface="Be Vietnam Ultra-Bold"/>
                <a:ea typeface="Be Vietnam Ultra-Bold"/>
                <a:cs typeface="Be Vietnam Ultra-Bold"/>
                <a:sym typeface="Be Vietnam Ultra-Bold"/>
              </a:rPr>
              <a:t>Brigitte Schwartz</a:t>
            </a:r>
          </a:p>
        </p:txBody>
      </p:sp>
      <p:sp>
        <p:nvSpPr>
          <p:cNvPr name="TextBox 32" id="32"/>
          <p:cNvSpPr txBox="true"/>
          <p:nvPr/>
        </p:nvSpPr>
        <p:spPr>
          <a:xfrm rot="0">
            <a:off x="1028700" y="1473011"/>
            <a:ext cx="9377403" cy="1076218"/>
          </a:xfrm>
          <a:prstGeom prst="rect">
            <a:avLst/>
          </a:prstGeom>
        </p:spPr>
        <p:txBody>
          <a:bodyPr anchor="t" rtlCol="false" tIns="0" lIns="0" bIns="0" rIns="0">
            <a:spAutoFit/>
          </a:bodyPr>
          <a:lstStyle/>
          <a:p>
            <a:pPr algn="l">
              <a:lnSpc>
                <a:spcPts val="8149"/>
              </a:lnSpc>
            </a:pPr>
            <a:r>
              <a:rPr lang="en-US" b="true" sz="7912" spc="253">
                <a:solidFill>
                  <a:srgbClr val="FFFFFF"/>
                </a:solidFill>
                <a:latin typeface="Be Vietnam Ultra-Bold"/>
                <a:ea typeface="Be Vietnam Ultra-Bold"/>
                <a:cs typeface="Be Vietnam Ultra-Bold"/>
                <a:sym typeface="Be Vietnam Ultra-Bold"/>
              </a:rPr>
              <a:t>MEET THE TEAM</a:t>
            </a:r>
          </a:p>
        </p:txBody>
      </p:sp>
      <p:sp>
        <p:nvSpPr>
          <p:cNvPr name="TextBox 33" id="33"/>
          <p:cNvSpPr txBox="true"/>
          <p:nvPr/>
        </p:nvSpPr>
        <p:spPr>
          <a:xfrm rot="0">
            <a:off x="1028700" y="2713822"/>
            <a:ext cx="10701108" cy="907963"/>
          </a:xfrm>
          <a:prstGeom prst="rect">
            <a:avLst/>
          </a:prstGeom>
        </p:spPr>
        <p:txBody>
          <a:bodyPr anchor="t" rtlCol="false" tIns="0" lIns="0" bIns="0" rIns="0">
            <a:spAutoFit/>
          </a:bodyPr>
          <a:lstStyle/>
          <a:p>
            <a:pPr algn="l">
              <a:lnSpc>
                <a:spcPts val="2454"/>
              </a:lnSpc>
            </a:pPr>
            <a:r>
              <a:rPr lang="en-US" sz="1753">
                <a:solidFill>
                  <a:srgbClr val="FFFFFF"/>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34" id="34"/>
          <p:cNvGrpSpPr>
            <a:grpSpLocks noChangeAspect="true"/>
          </p:cNvGrpSpPr>
          <p:nvPr/>
        </p:nvGrpSpPr>
        <p:grpSpPr>
          <a:xfrm rot="0">
            <a:off x="12101053" y="4931128"/>
            <a:ext cx="3879569" cy="4006819"/>
            <a:chOff x="0" y="0"/>
            <a:chExt cx="6350000" cy="6558280"/>
          </a:xfrm>
        </p:grpSpPr>
        <p:sp>
          <p:nvSpPr>
            <p:cNvPr name="Freeform 35" id="3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130976" t="-21297" r="-49748" b="-51282"/>
              </a:stretch>
            </a:blipFill>
          </p:spPr>
        </p:sp>
        <p:sp>
          <p:nvSpPr>
            <p:cNvPr name="Freeform 36" id="3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33326B"/>
            </a:solidFill>
          </p:spPr>
        </p:sp>
      </p:grpSp>
      <p:grpSp>
        <p:nvGrpSpPr>
          <p:cNvPr name="Group 37" id="37"/>
          <p:cNvGrpSpPr/>
          <p:nvPr/>
        </p:nvGrpSpPr>
        <p:grpSpPr>
          <a:xfrm rot="0">
            <a:off x="11903477" y="8269384"/>
            <a:ext cx="4255110" cy="834992"/>
            <a:chOff x="0" y="0"/>
            <a:chExt cx="2071009" cy="406400"/>
          </a:xfrm>
        </p:grpSpPr>
        <p:sp>
          <p:nvSpPr>
            <p:cNvPr name="Freeform 38" id="38"/>
            <p:cNvSpPr/>
            <p:nvPr/>
          </p:nvSpPr>
          <p:spPr>
            <a:xfrm flipH="false" flipV="false" rot="0">
              <a:off x="0" y="0"/>
              <a:ext cx="2071009" cy="406400"/>
            </a:xfrm>
            <a:custGeom>
              <a:avLst/>
              <a:gdLst/>
              <a:ahLst/>
              <a:cxnLst/>
              <a:rect r="r" b="b" t="t" l="l"/>
              <a:pathLst>
                <a:path h="406400" w="2071009">
                  <a:moveTo>
                    <a:pt x="1867809" y="0"/>
                  </a:moveTo>
                  <a:cubicBezTo>
                    <a:pt x="1980034" y="0"/>
                    <a:pt x="2071009" y="90976"/>
                    <a:pt x="2071009" y="203200"/>
                  </a:cubicBezTo>
                  <a:cubicBezTo>
                    <a:pt x="2071009" y="315424"/>
                    <a:pt x="1980034" y="406400"/>
                    <a:pt x="1867809"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sp>
        <p:sp>
          <p:nvSpPr>
            <p:cNvPr name="TextBox 39" id="39"/>
            <p:cNvSpPr txBox="true"/>
            <p:nvPr/>
          </p:nvSpPr>
          <p:spPr>
            <a:xfrm>
              <a:off x="0" y="-57150"/>
              <a:ext cx="2071009" cy="463550"/>
            </a:xfrm>
            <a:prstGeom prst="rect">
              <a:avLst/>
            </a:prstGeom>
          </p:spPr>
          <p:txBody>
            <a:bodyPr anchor="ctr" rtlCol="false" tIns="50800" lIns="50800" bIns="50800" rIns="50800"/>
            <a:lstStyle/>
            <a:p>
              <a:pPr algn="ctr">
                <a:lnSpc>
                  <a:spcPts val="4480"/>
                </a:lnSpc>
              </a:pPr>
            </a:p>
          </p:txBody>
        </p:sp>
      </p:grpSp>
      <p:sp>
        <p:nvSpPr>
          <p:cNvPr name="TextBox 40" id="40"/>
          <p:cNvSpPr txBox="true"/>
          <p:nvPr/>
        </p:nvSpPr>
        <p:spPr>
          <a:xfrm rot="0">
            <a:off x="12158203" y="8432018"/>
            <a:ext cx="3812702" cy="422862"/>
          </a:xfrm>
          <a:prstGeom prst="rect">
            <a:avLst/>
          </a:prstGeom>
        </p:spPr>
        <p:txBody>
          <a:bodyPr anchor="t" rtlCol="false" tIns="0" lIns="0" bIns="0" rIns="0">
            <a:spAutoFit/>
          </a:bodyPr>
          <a:lstStyle/>
          <a:p>
            <a:pPr algn="ctr">
              <a:lnSpc>
                <a:spcPts val="3467"/>
              </a:lnSpc>
              <a:spcBef>
                <a:spcPct val="0"/>
              </a:spcBef>
            </a:pPr>
            <a:r>
              <a:rPr lang="en-US" b="true" sz="2476">
                <a:solidFill>
                  <a:srgbClr val="01003B"/>
                </a:solidFill>
                <a:latin typeface="Be Vietnam Ultra-Bold"/>
                <a:ea typeface="Be Vietnam Ultra-Bold"/>
                <a:cs typeface="Be Vietnam Ultra-Bold"/>
                <a:sym typeface="Be Vietnam Ultra-Bold"/>
              </a:rPr>
              <a:t>Howard Ong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0">
            <a:off x="-286450" y="-1757362"/>
            <a:ext cx="18885647" cy="5404971"/>
            <a:chOff x="0" y="0"/>
            <a:chExt cx="25180863" cy="7206627"/>
          </a:xfrm>
        </p:grpSpPr>
        <p:pic>
          <p:nvPicPr>
            <p:cNvPr name="Picture 4" id="4"/>
            <p:cNvPicPr>
              <a:picLocks noChangeAspect="true"/>
            </p:cNvPicPr>
            <p:nvPr/>
          </p:nvPicPr>
          <p:blipFill>
            <a:blip r:embed="rId3"/>
            <a:srcRect l="0" t="28562" r="0" b="28562"/>
            <a:stretch>
              <a:fillRect/>
            </a:stretch>
          </p:blipFill>
          <p:spPr>
            <a:xfrm flipH="false" flipV="false">
              <a:off x="0" y="0"/>
              <a:ext cx="25180863" cy="7206627"/>
            </a:xfrm>
            <a:prstGeom prst="rect">
              <a:avLst/>
            </a:prstGeom>
          </p:spPr>
        </p:pic>
      </p:grpSp>
      <p:grpSp>
        <p:nvGrpSpPr>
          <p:cNvPr name="Group 5" id="5"/>
          <p:cNvGrpSpPr/>
          <p:nvPr/>
        </p:nvGrpSpPr>
        <p:grpSpPr>
          <a:xfrm rot="0">
            <a:off x="-1119743" y="10285618"/>
            <a:ext cx="20527487" cy="2731693"/>
            <a:chOff x="0" y="0"/>
            <a:chExt cx="5406416" cy="719458"/>
          </a:xfrm>
        </p:grpSpPr>
        <p:sp>
          <p:nvSpPr>
            <p:cNvPr name="Freeform 6" id="6"/>
            <p:cNvSpPr/>
            <p:nvPr/>
          </p:nvSpPr>
          <p:spPr>
            <a:xfrm flipH="false" flipV="false" rot="0">
              <a:off x="0" y="0"/>
              <a:ext cx="5406416" cy="719458"/>
            </a:xfrm>
            <a:custGeom>
              <a:avLst/>
              <a:gdLst/>
              <a:ahLst/>
              <a:cxnLst/>
              <a:rect r="r" b="b" t="t" l="l"/>
              <a:pathLst>
                <a:path h="719458" w="5406416">
                  <a:moveTo>
                    <a:pt x="0" y="0"/>
                  </a:moveTo>
                  <a:lnTo>
                    <a:pt x="5406416" y="0"/>
                  </a:lnTo>
                  <a:lnTo>
                    <a:pt x="5406416" y="719458"/>
                  </a:lnTo>
                  <a:lnTo>
                    <a:pt x="0" y="719458"/>
                  </a:lnTo>
                  <a:close/>
                </a:path>
              </a:pathLst>
            </a:custGeom>
            <a:solidFill>
              <a:srgbClr val="C9455F"/>
            </a:solidFill>
          </p:spPr>
        </p:sp>
        <p:sp>
          <p:nvSpPr>
            <p:cNvPr name="TextBox 7" id="7"/>
            <p:cNvSpPr txBox="true"/>
            <p:nvPr/>
          </p:nvSpPr>
          <p:spPr>
            <a:xfrm>
              <a:off x="0" y="19050"/>
              <a:ext cx="5406416" cy="700408"/>
            </a:xfrm>
            <a:prstGeom prst="rect">
              <a:avLst/>
            </a:prstGeom>
          </p:spPr>
          <p:txBody>
            <a:bodyPr anchor="ctr" rtlCol="false" tIns="50800" lIns="50800" bIns="50800" rIns="50800"/>
            <a:lstStyle/>
            <a:p>
              <a:pPr algn="ctr">
                <a:lnSpc>
                  <a:spcPts val="2750"/>
                </a:lnSpc>
              </a:pPr>
            </a:p>
          </p:txBody>
        </p:sp>
      </p:grpSp>
      <p:sp>
        <p:nvSpPr>
          <p:cNvPr name="TextBox 8" id="8"/>
          <p:cNvSpPr txBox="true"/>
          <p:nvPr/>
        </p:nvSpPr>
        <p:spPr>
          <a:xfrm rot="0">
            <a:off x="1028700" y="5314191"/>
            <a:ext cx="5005030" cy="2715895"/>
          </a:xfrm>
          <a:prstGeom prst="rect">
            <a:avLst/>
          </a:prstGeom>
        </p:spPr>
        <p:txBody>
          <a:bodyPr anchor="t" rtlCol="false" tIns="0" lIns="0" bIns="0" rIns="0">
            <a:spAutoFit/>
          </a:bodyPr>
          <a:lstStyle/>
          <a:p>
            <a:pPr algn="l">
              <a:lnSpc>
                <a:spcPts val="3080"/>
              </a:lnSpc>
            </a:pPr>
            <a:r>
              <a:rPr lang="en-US" sz="2200">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9" id="9"/>
          <p:cNvSpPr txBox="true"/>
          <p:nvPr/>
        </p:nvSpPr>
        <p:spPr>
          <a:xfrm rot="0">
            <a:off x="1028700" y="4281045"/>
            <a:ext cx="4605843" cy="795021"/>
          </a:xfrm>
          <a:prstGeom prst="rect">
            <a:avLst/>
          </a:prstGeom>
        </p:spPr>
        <p:txBody>
          <a:bodyPr anchor="t" rtlCol="false" tIns="0" lIns="0" bIns="0" rIns="0">
            <a:spAutoFit/>
          </a:bodyPr>
          <a:lstStyle/>
          <a:p>
            <a:pPr algn="l">
              <a:lnSpc>
                <a:spcPts val="6579"/>
              </a:lnSpc>
            </a:pPr>
            <a:r>
              <a:rPr lang="en-US" sz="4699" b="true">
                <a:solidFill>
                  <a:srgbClr val="01003B"/>
                </a:solidFill>
                <a:latin typeface="Be Vietnam Ultra-Bold"/>
                <a:ea typeface="Be Vietnam Ultra-Bold"/>
                <a:cs typeface="Be Vietnam Ultra-Bold"/>
                <a:sym typeface="Be Vietnam Ultra-Bold"/>
              </a:rPr>
              <a:t>VISION</a:t>
            </a:r>
          </a:p>
        </p:txBody>
      </p:sp>
      <p:sp>
        <p:nvSpPr>
          <p:cNvPr name="TextBox 10" id="10"/>
          <p:cNvSpPr txBox="true"/>
          <p:nvPr/>
        </p:nvSpPr>
        <p:spPr>
          <a:xfrm rot="0">
            <a:off x="6737669" y="5314191"/>
            <a:ext cx="4837408" cy="3106420"/>
          </a:xfrm>
          <a:prstGeom prst="rect">
            <a:avLst/>
          </a:prstGeom>
        </p:spPr>
        <p:txBody>
          <a:bodyPr anchor="t" rtlCol="false" tIns="0" lIns="0" bIns="0" rIns="0">
            <a:spAutoFit/>
          </a:bodyPr>
          <a:lstStyle/>
          <a:p>
            <a:pPr algn="l">
              <a:lnSpc>
                <a:spcPts val="3080"/>
              </a:lnSpc>
            </a:pPr>
            <a:r>
              <a:rPr lang="en-US" sz="2200">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11" id="11"/>
          <p:cNvSpPr txBox="true"/>
          <p:nvPr/>
        </p:nvSpPr>
        <p:spPr>
          <a:xfrm rot="0">
            <a:off x="6737669" y="4281045"/>
            <a:ext cx="4605843" cy="795021"/>
          </a:xfrm>
          <a:prstGeom prst="rect">
            <a:avLst/>
          </a:prstGeom>
        </p:spPr>
        <p:txBody>
          <a:bodyPr anchor="t" rtlCol="false" tIns="0" lIns="0" bIns="0" rIns="0">
            <a:spAutoFit/>
          </a:bodyPr>
          <a:lstStyle/>
          <a:p>
            <a:pPr algn="l">
              <a:lnSpc>
                <a:spcPts val="6579"/>
              </a:lnSpc>
            </a:pPr>
            <a:r>
              <a:rPr lang="en-US" sz="4699" b="true">
                <a:solidFill>
                  <a:srgbClr val="01003B"/>
                </a:solidFill>
                <a:latin typeface="Be Vietnam Ultra-Bold"/>
                <a:ea typeface="Be Vietnam Ultra-Bold"/>
                <a:cs typeface="Be Vietnam Ultra-Bold"/>
                <a:sym typeface="Be Vietnam Ultra-Bold"/>
              </a:rPr>
              <a:t>MISSION</a:t>
            </a:r>
          </a:p>
        </p:txBody>
      </p:sp>
      <p:sp>
        <p:nvSpPr>
          <p:cNvPr name="TextBox 12" id="12"/>
          <p:cNvSpPr txBox="true"/>
          <p:nvPr/>
        </p:nvSpPr>
        <p:spPr>
          <a:xfrm rot="0">
            <a:off x="12431417" y="5314191"/>
            <a:ext cx="4837408" cy="3106420"/>
          </a:xfrm>
          <a:prstGeom prst="rect">
            <a:avLst/>
          </a:prstGeom>
        </p:spPr>
        <p:txBody>
          <a:bodyPr anchor="t" rtlCol="false" tIns="0" lIns="0" bIns="0" rIns="0">
            <a:spAutoFit/>
          </a:bodyPr>
          <a:lstStyle/>
          <a:p>
            <a:pPr algn="l">
              <a:lnSpc>
                <a:spcPts val="3080"/>
              </a:lnSpc>
            </a:pPr>
            <a:r>
              <a:rPr lang="en-US" sz="2200">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13" id="13"/>
          <p:cNvSpPr txBox="true"/>
          <p:nvPr/>
        </p:nvSpPr>
        <p:spPr>
          <a:xfrm rot="0">
            <a:off x="12431417" y="4281045"/>
            <a:ext cx="4605843" cy="795021"/>
          </a:xfrm>
          <a:prstGeom prst="rect">
            <a:avLst/>
          </a:prstGeom>
        </p:spPr>
        <p:txBody>
          <a:bodyPr anchor="t" rtlCol="false" tIns="0" lIns="0" bIns="0" rIns="0">
            <a:spAutoFit/>
          </a:bodyPr>
          <a:lstStyle/>
          <a:p>
            <a:pPr algn="l">
              <a:lnSpc>
                <a:spcPts val="6579"/>
              </a:lnSpc>
            </a:pPr>
            <a:r>
              <a:rPr lang="en-US" sz="4699" b="true">
                <a:solidFill>
                  <a:srgbClr val="01003B"/>
                </a:solidFill>
                <a:latin typeface="Be Vietnam Ultra-Bold"/>
                <a:ea typeface="Be Vietnam Ultra-Bold"/>
                <a:cs typeface="Be Vietnam Ultra-Bold"/>
                <a:sym typeface="Be Vietnam Ultra-Bold"/>
              </a:rPr>
              <a:t>VALUES</a:t>
            </a:r>
          </a:p>
        </p:txBody>
      </p:sp>
      <p:grpSp>
        <p:nvGrpSpPr>
          <p:cNvPr name="Group 14" id="14"/>
          <p:cNvGrpSpPr/>
          <p:nvPr/>
        </p:nvGrpSpPr>
        <p:grpSpPr>
          <a:xfrm rot="0">
            <a:off x="-651330" y="9296911"/>
            <a:ext cx="19615407" cy="3895402"/>
            <a:chOff x="0" y="0"/>
            <a:chExt cx="5166198" cy="1025950"/>
          </a:xfrm>
        </p:grpSpPr>
        <p:sp>
          <p:nvSpPr>
            <p:cNvPr name="Freeform 15" id="15"/>
            <p:cNvSpPr/>
            <p:nvPr/>
          </p:nvSpPr>
          <p:spPr>
            <a:xfrm flipH="false" flipV="false" rot="0">
              <a:off x="0" y="0"/>
              <a:ext cx="5166198" cy="1025949"/>
            </a:xfrm>
            <a:custGeom>
              <a:avLst/>
              <a:gdLst/>
              <a:ahLst/>
              <a:cxnLst/>
              <a:rect r="r" b="b" t="t" l="l"/>
              <a:pathLst>
                <a:path h="1025949" w="5166198">
                  <a:moveTo>
                    <a:pt x="0" y="0"/>
                  </a:moveTo>
                  <a:lnTo>
                    <a:pt x="5166198" y="0"/>
                  </a:lnTo>
                  <a:lnTo>
                    <a:pt x="5166198" y="1025949"/>
                  </a:lnTo>
                  <a:lnTo>
                    <a:pt x="0" y="1025949"/>
                  </a:lnTo>
                  <a:close/>
                </a:path>
              </a:pathLst>
            </a:custGeom>
            <a:solidFill>
              <a:srgbClr val="195759"/>
            </a:solidFill>
          </p:spPr>
        </p:sp>
        <p:sp>
          <p:nvSpPr>
            <p:cNvPr name="TextBox 16" id="16"/>
            <p:cNvSpPr txBox="true"/>
            <p:nvPr/>
          </p:nvSpPr>
          <p:spPr>
            <a:xfrm>
              <a:off x="0" y="-47625"/>
              <a:ext cx="5166198" cy="1073575"/>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0">
            <a:off x="9722539" y="3541513"/>
            <a:ext cx="7073850" cy="1168930"/>
            <a:chOff x="0" y="0"/>
            <a:chExt cx="2459354" cy="406400"/>
          </a:xfrm>
        </p:grpSpPr>
        <p:sp>
          <p:nvSpPr>
            <p:cNvPr name="Freeform 4" id="4"/>
            <p:cNvSpPr/>
            <p:nvPr/>
          </p:nvSpPr>
          <p:spPr>
            <a:xfrm flipH="false" flipV="false" rot="0">
              <a:off x="0" y="0"/>
              <a:ext cx="2459354" cy="406400"/>
            </a:xfrm>
            <a:custGeom>
              <a:avLst/>
              <a:gdLst/>
              <a:ahLst/>
              <a:cxnLst/>
              <a:rect r="r" b="b" t="t" l="l"/>
              <a:pathLst>
                <a:path h="406400" w="2459354">
                  <a:moveTo>
                    <a:pt x="2256154" y="0"/>
                  </a:moveTo>
                  <a:cubicBezTo>
                    <a:pt x="2368378" y="0"/>
                    <a:pt x="2459354" y="90976"/>
                    <a:pt x="2459354" y="203200"/>
                  </a:cubicBezTo>
                  <a:cubicBezTo>
                    <a:pt x="2459354" y="315424"/>
                    <a:pt x="2368378" y="406400"/>
                    <a:pt x="22561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04775" cap="sq">
              <a:solidFill>
                <a:srgbClr val="000000"/>
              </a:solidFill>
              <a:prstDash val="solid"/>
              <a:miter/>
            </a:ln>
          </p:spPr>
        </p:sp>
        <p:sp>
          <p:nvSpPr>
            <p:cNvPr name="TextBox 5" id="5"/>
            <p:cNvSpPr txBox="true"/>
            <p:nvPr/>
          </p:nvSpPr>
          <p:spPr>
            <a:xfrm>
              <a:off x="0" y="-57150"/>
              <a:ext cx="2459354" cy="463550"/>
            </a:xfrm>
            <a:prstGeom prst="rect">
              <a:avLst/>
            </a:prstGeom>
          </p:spPr>
          <p:txBody>
            <a:bodyPr anchor="ctr" rtlCol="false" tIns="50800" lIns="50800" bIns="50800" rIns="50800"/>
            <a:lstStyle/>
            <a:p>
              <a:pPr algn="ctr">
                <a:lnSpc>
                  <a:spcPts val="4480"/>
                </a:lnSpc>
              </a:pPr>
            </a:p>
          </p:txBody>
        </p:sp>
      </p:grpSp>
      <p:grpSp>
        <p:nvGrpSpPr>
          <p:cNvPr name="Group 6" id="6"/>
          <p:cNvGrpSpPr>
            <a:grpSpLocks noChangeAspect="true"/>
          </p:cNvGrpSpPr>
          <p:nvPr/>
        </p:nvGrpSpPr>
        <p:grpSpPr>
          <a:xfrm rot="0">
            <a:off x="1176184" y="3541513"/>
            <a:ext cx="9966714" cy="5716787"/>
            <a:chOff x="0" y="0"/>
            <a:chExt cx="7981950" cy="4578350"/>
          </a:xfrm>
        </p:grpSpPr>
        <p:sp>
          <p:nvSpPr>
            <p:cNvPr name="Freeform 7" id="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8" id="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292929"/>
            </a:solidFill>
          </p:spPr>
        </p:sp>
        <p:sp>
          <p:nvSpPr>
            <p:cNvPr name="Freeform 9" id="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sp>
        <p:sp>
          <p:nvSpPr>
            <p:cNvPr name="Freeform 10" id="1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sp>
        <p:sp>
          <p:nvSpPr>
            <p:cNvPr name="Freeform 11" id="1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12023" t="-39232" r="-117982" b="-6549"/>
              </a:stretch>
            </a:blipFill>
          </p:spPr>
        </p:sp>
      </p:grpSp>
      <p:grpSp>
        <p:nvGrpSpPr>
          <p:cNvPr name="Group 12" id="12"/>
          <p:cNvGrpSpPr/>
          <p:nvPr/>
        </p:nvGrpSpPr>
        <p:grpSpPr>
          <a:xfrm rot="0">
            <a:off x="9465791" y="3395198"/>
            <a:ext cx="1439976" cy="143997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4480"/>
                </a:lnSpc>
              </a:pPr>
            </a:p>
          </p:txBody>
        </p:sp>
      </p:grpSp>
      <p:sp>
        <p:nvSpPr>
          <p:cNvPr name="TextBox 15" id="15"/>
          <p:cNvSpPr txBox="true"/>
          <p:nvPr/>
        </p:nvSpPr>
        <p:spPr>
          <a:xfrm rot="0">
            <a:off x="2135193" y="1386610"/>
            <a:ext cx="14661197" cy="1500506"/>
          </a:xfrm>
          <a:prstGeom prst="rect">
            <a:avLst/>
          </a:prstGeom>
        </p:spPr>
        <p:txBody>
          <a:bodyPr anchor="t" rtlCol="false" tIns="0" lIns="0" bIns="0" rIns="0">
            <a:spAutoFit/>
          </a:bodyPr>
          <a:lstStyle/>
          <a:p>
            <a:pPr algn="ctr">
              <a:lnSpc>
                <a:spcPts val="12319"/>
              </a:lnSpc>
              <a:spcBef>
                <a:spcPct val="0"/>
              </a:spcBef>
            </a:pPr>
            <a:r>
              <a:rPr lang="en-US" b="true" sz="8799">
                <a:solidFill>
                  <a:srgbClr val="01003B"/>
                </a:solidFill>
                <a:latin typeface="Be Vietnam Ultra-Bold"/>
                <a:ea typeface="Be Vietnam Ultra-Bold"/>
                <a:cs typeface="Be Vietnam Ultra-Bold"/>
                <a:sym typeface="Be Vietnam Ultra-Bold"/>
              </a:rPr>
              <a:t>DIGITAL MARKETING</a:t>
            </a:r>
          </a:p>
        </p:txBody>
      </p:sp>
      <p:sp>
        <p:nvSpPr>
          <p:cNvPr name="TextBox 16" id="16"/>
          <p:cNvSpPr txBox="true"/>
          <p:nvPr/>
        </p:nvSpPr>
        <p:spPr>
          <a:xfrm rot="0">
            <a:off x="11142898" y="5067300"/>
            <a:ext cx="5456467" cy="3101166"/>
          </a:xfrm>
          <a:prstGeom prst="rect">
            <a:avLst/>
          </a:prstGeom>
        </p:spPr>
        <p:txBody>
          <a:bodyPr anchor="t" rtlCol="false" tIns="0" lIns="0" bIns="0" rIns="0">
            <a:spAutoFit/>
          </a:bodyPr>
          <a:lstStyle/>
          <a:p>
            <a:pPr algn="l">
              <a:lnSpc>
                <a:spcPts val="3125"/>
              </a:lnSpc>
            </a:pPr>
            <a:r>
              <a:rPr lang="en-US" sz="1953">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7" id="17"/>
          <p:cNvSpPr txBox="true"/>
          <p:nvPr/>
        </p:nvSpPr>
        <p:spPr>
          <a:xfrm rot="0">
            <a:off x="11142898" y="3844130"/>
            <a:ext cx="5118342" cy="506547"/>
          </a:xfrm>
          <a:prstGeom prst="rect">
            <a:avLst/>
          </a:prstGeom>
        </p:spPr>
        <p:txBody>
          <a:bodyPr anchor="t" rtlCol="false" tIns="0" lIns="0" bIns="0" rIns="0">
            <a:spAutoFit/>
          </a:bodyPr>
          <a:lstStyle/>
          <a:p>
            <a:pPr algn="l">
              <a:lnSpc>
                <a:spcPts val="4132"/>
              </a:lnSpc>
              <a:spcBef>
                <a:spcPct val="0"/>
              </a:spcBef>
            </a:pPr>
            <a:r>
              <a:rPr lang="en-US" b="true" sz="2952" spc="-67">
                <a:solidFill>
                  <a:srgbClr val="01003B"/>
                </a:solidFill>
                <a:latin typeface="Be Vietnam Ultra-Bold"/>
                <a:ea typeface="Be Vietnam Ultra-Bold"/>
                <a:cs typeface="Be Vietnam Ultra-Bold"/>
                <a:sym typeface="Be Vietnam Ultra-Bold"/>
              </a:rPr>
              <a:t>MISSION AND VISION</a:t>
            </a:r>
          </a:p>
        </p:txBody>
      </p:sp>
      <p:sp>
        <p:nvSpPr>
          <p:cNvPr name="Freeform 18" id="18"/>
          <p:cNvSpPr/>
          <p:nvPr/>
        </p:nvSpPr>
        <p:spPr>
          <a:xfrm flipH="false" flipV="false" rot="0">
            <a:off x="9801326" y="3541513"/>
            <a:ext cx="768908" cy="1109972"/>
          </a:xfrm>
          <a:custGeom>
            <a:avLst/>
            <a:gdLst/>
            <a:ahLst/>
            <a:cxnLst/>
            <a:rect r="r" b="b" t="t" l="l"/>
            <a:pathLst>
              <a:path h="1109972" w="768908">
                <a:moveTo>
                  <a:pt x="0" y="0"/>
                </a:moveTo>
                <a:lnTo>
                  <a:pt x="768907" y="0"/>
                </a:lnTo>
                <a:lnTo>
                  <a:pt x="768907" y="1109972"/>
                </a:lnTo>
                <a:lnTo>
                  <a:pt x="0" y="1109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0">
            <a:off x="6832083" y="3529687"/>
            <a:ext cx="7666959" cy="890972"/>
            <a:chOff x="0" y="0"/>
            <a:chExt cx="3497138" cy="406400"/>
          </a:xfrm>
        </p:grpSpPr>
        <p:sp>
          <p:nvSpPr>
            <p:cNvPr name="Freeform 4" id="4"/>
            <p:cNvSpPr/>
            <p:nvPr/>
          </p:nvSpPr>
          <p:spPr>
            <a:xfrm flipH="false" flipV="false" rot="0">
              <a:off x="0" y="0"/>
              <a:ext cx="3497138" cy="406400"/>
            </a:xfrm>
            <a:custGeom>
              <a:avLst/>
              <a:gdLst/>
              <a:ahLst/>
              <a:cxnLst/>
              <a:rect r="r" b="b" t="t" l="l"/>
              <a:pathLst>
                <a:path h="406400" w="3497138">
                  <a:moveTo>
                    <a:pt x="3293938" y="0"/>
                  </a:moveTo>
                  <a:cubicBezTo>
                    <a:pt x="3406162" y="0"/>
                    <a:pt x="3497138" y="90976"/>
                    <a:pt x="3497138" y="203200"/>
                  </a:cubicBezTo>
                  <a:cubicBezTo>
                    <a:pt x="3497138" y="315424"/>
                    <a:pt x="3406162" y="406400"/>
                    <a:pt x="329393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85725" cap="sq">
              <a:solidFill>
                <a:srgbClr val="48CFAE"/>
              </a:solidFill>
              <a:prstDash val="solid"/>
              <a:miter/>
            </a:ln>
          </p:spPr>
        </p:sp>
        <p:sp>
          <p:nvSpPr>
            <p:cNvPr name="TextBox 5" id="5"/>
            <p:cNvSpPr txBox="true"/>
            <p:nvPr/>
          </p:nvSpPr>
          <p:spPr>
            <a:xfrm>
              <a:off x="0" y="-57150"/>
              <a:ext cx="3497138" cy="463550"/>
            </a:xfrm>
            <a:prstGeom prst="rect">
              <a:avLst/>
            </a:prstGeom>
          </p:spPr>
          <p:txBody>
            <a:bodyPr anchor="ctr" rtlCol="false" tIns="50800" lIns="50800" bIns="50800" rIns="50800"/>
            <a:lstStyle/>
            <a:p>
              <a:pPr algn="ctr">
                <a:lnSpc>
                  <a:spcPts val="4480"/>
                </a:lnSpc>
              </a:pPr>
            </a:p>
          </p:txBody>
        </p:sp>
      </p:grpSp>
      <p:grpSp>
        <p:nvGrpSpPr>
          <p:cNvPr name="Group 6" id="6"/>
          <p:cNvGrpSpPr/>
          <p:nvPr/>
        </p:nvGrpSpPr>
        <p:grpSpPr>
          <a:xfrm rot="0">
            <a:off x="6832083" y="3327742"/>
            <a:ext cx="1295318" cy="12953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4480"/>
                </a:lnSpc>
              </a:pPr>
            </a:p>
          </p:txBody>
        </p:sp>
      </p:grpSp>
      <p:sp>
        <p:nvSpPr>
          <p:cNvPr name="Freeform 9" id="9"/>
          <p:cNvSpPr/>
          <p:nvPr/>
        </p:nvSpPr>
        <p:spPr>
          <a:xfrm flipH="false" flipV="false" rot="0">
            <a:off x="7063039" y="3564722"/>
            <a:ext cx="789996" cy="821357"/>
          </a:xfrm>
          <a:custGeom>
            <a:avLst/>
            <a:gdLst/>
            <a:ahLst/>
            <a:cxnLst/>
            <a:rect r="r" b="b" t="t" l="l"/>
            <a:pathLst>
              <a:path h="821357" w="789996">
                <a:moveTo>
                  <a:pt x="0" y="0"/>
                </a:moveTo>
                <a:lnTo>
                  <a:pt x="789996" y="0"/>
                </a:lnTo>
                <a:lnTo>
                  <a:pt x="789996" y="821357"/>
                </a:lnTo>
                <a:lnTo>
                  <a:pt x="0" y="8213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6817671" y="6602710"/>
            <a:ext cx="7681372" cy="892647"/>
            <a:chOff x="0" y="0"/>
            <a:chExt cx="3497138" cy="406400"/>
          </a:xfrm>
        </p:grpSpPr>
        <p:sp>
          <p:nvSpPr>
            <p:cNvPr name="Freeform 11" id="11"/>
            <p:cNvSpPr/>
            <p:nvPr/>
          </p:nvSpPr>
          <p:spPr>
            <a:xfrm flipH="false" flipV="false" rot="0">
              <a:off x="0" y="0"/>
              <a:ext cx="3497138" cy="406400"/>
            </a:xfrm>
            <a:custGeom>
              <a:avLst/>
              <a:gdLst/>
              <a:ahLst/>
              <a:cxnLst/>
              <a:rect r="r" b="b" t="t" l="l"/>
              <a:pathLst>
                <a:path h="406400" w="3497138">
                  <a:moveTo>
                    <a:pt x="3293938" y="0"/>
                  </a:moveTo>
                  <a:cubicBezTo>
                    <a:pt x="3406162" y="0"/>
                    <a:pt x="3497138" y="90976"/>
                    <a:pt x="3497138" y="203200"/>
                  </a:cubicBezTo>
                  <a:cubicBezTo>
                    <a:pt x="3497138" y="315424"/>
                    <a:pt x="3406162" y="406400"/>
                    <a:pt x="329393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85725" cap="sq">
              <a:solidFill>
                <a:srgbClr val="48CFAE"/>
              </a:solidFill>
              <a:prstDash val="solid"/>
              <a:miter/>
            </a:ln>
          </p:spPr>
        </p:sp>
        <p:sp>
          <p:nvSpPr>
            <p:cNvPr name="TextBox 12" id="12"/>
            <p:cNvSpPr txBox="true"/>
            <p:nvPr/>
          </p:nvSpPr>
          <p:spPr>
            <a:xfrm>
              <a:off x="0" y="-57150"/>
              <a:ext cx="3497138" cy="463550"/>
            </a:xfrm>
            <a:prstGeom prst="rect">
              <a:avLst/>
            </a:prstGeom>
          </p:spPr>
          <p:txBody>
            <a:bodyPr anchor="ctr" rtlCol="false" tIns="50800" lIns="50800" bIns="50800" rIns="50800"/>
            <a:lstStyle/>
            <a:p>
              <a:pPr algn="ctr">
                <a:lnSpc>
                  <a:spcPts val="4480"/>
                </a:lnSpc>
              </a:pPr>
            </a:p>
          </p:txBody>
        </p:sp>
      </p:grpSp>
      <p:grpSp>
        <p:nvGrpSpPr>
          <p:cNvPr name="Group 13" id="13"/>
          <p:cNvGrpSpPr/>
          <p:nvPr/>
        </p:nvGrpSpPr>
        <p:grpSpPr>
          <a:xfrm rot="0">
            <a:off x="6817671" y="6400157"/>
            <a:ext cx="1297753" cy="129775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4480"/>
                </a:lnSpc>
              </a:pPr>
            </a:p>
          </p:txBody>
        </p:sp>
      </p:grpSp>
      <p:sp>
        <p:nvSpPr>
          <p:cNvPr name="Freeform 16" id="16"/>
          <p:cNvSpPr/>
          <p:nvPr/>
        </p:nvSpPr>
        <p:spPr>
          <a:xfrm flipH="false" flipV="false" rot="0">
            <a:off x="6989561" y="6593916"/>
            <a:ext cx="953973" cy="929690"/>
          </a:xfrm>
          <a:custGeom>
            <a:avLst/>
            <a:gdLst/>
            <a:ahLst/>
            <a:cxnLst/>
            <a:rect r="r" b="b" t="t" l="l"/>
            <a:pathLst>
              <a:path h="929690" w="953973">
                <a:moveTo>
                  <a:pt x="0" y="0"/>
                </a:moveTo>
                <a:lnTo>
                  <a:pt x="953973" y="0"/>
                </a:lnTo>
                <a:lnTo>
                  <a:pt x="953973" y="929690"/>
                </a:lnTo>
                <a:lnTo>
                  <a:pt x="0" y="929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8100000">
            <a:off x="-1149689" y="1908564"/>
            <a:ext cx="5400659" cy="5580517"/>
            <a:chOff x="0" y="0"/>
            <a:chExt cx="1028611" cy="1062867"/>
          </a:xfrm>
        </p:grpSpPr>
        <p:sp>
          <p:nvSpPr>
            <p:cNvPr name="Freeform 18" id="18"/>
            <p:cNvSpPr/>
            <p:nvPr/>
          </p:nvSpPr>
          <p:spPr>
            <a:xfrm flipH="false" flipV="false" rot="0">
              <a:off x="0" y="0"/>
              <a:ext cx="1028611" cy="1062867"/>
            </a:xfrm>
            <a:custGeom>
              <a:avLst/>
              <a:gdLst/>
              <a:ahLst/>
              <a:cxnLst/>
              <a:rect r="r" b="b" t="t" l="l"/>
              <a:pathLst>
                <a:path h="1062867" w="1028611">
                  <a:moveTo>
                    <a:pt x="20069" y="0"/>
                  </a:moveTo>
                  <a:lnTo>
                    <a:pt x="1008542" y="0"/>
                  </a:lnTo>
                  <a:cubicBezTo>
                    <a:pt x="1019626" y="0"/>
                    <a:pt x="1028611" y="8985"/>
                    <a:pt x="1028611" y="20069"/>
                  </a:cubicBezTo>
                  <a:lnTo>
                    <a:pt x="1028611" y="1042798"/>
                  </a:lnTo>
                  <a:cubicBezTo>
                    <a:pt x="1028611" y="1053882"/>
                    <a:pt x="1019626" y="1062867"/>
                    <a:pt x="1008542" y="1062867"/>
                  </a:cubicBezTo>
                  <a:lnTo>
                    <a:pt x="20069" y="1062867"/>
                  </a:lnTo>
                  <a:cubicBezTo>
                    <a:pt x="8985" y="1062867"/>
                    <a:pt x="0" y="1053882"/>
                    <a:pt x="0" y="1042798"/>
                  </a:cubicBezTo>
                  <a:lnTo>
                    <a:pt x="0" y="20069"/>
                  </a:lnTo>
                  <a:cubicBezTo>
                    <a:pt x="0" y="8985"/>
                    <a:pt x="8985" y="0"/>
                    <a:pt x="20069" y="0"/>
                  </a:cubicBezTo>
                  <a:close/>
                </a:path>
              </a:pathLst>
            </a:custGeom>
            <a:gradFill rotWithShape="true">
              <a:gsLst>
                <a:gs pos="0">
                  <a:srgbClr val="48CFAE">
                    <a:alpha val="100000"/>
                  </a:srgbClr>
                </a:gs>
                <a:gs pos="100000">
                  <a:srgbClr val="006D83">
                    <a:alpha val="100000"/>
                  </a:srgbClr>
                </a:gs>
              </a:gsLst>
              <a:lin ang="0"/>
            </a:gradFill>
          </p:spPr>
        </p:sp>
        <p:sp>
          <p:nvSpPr>
            <p:cNvPr name="TextBox 19" id="19"/>
            <p:cNvSpPr txBox="true"/>
            <p:nvPr/>
          </p:nvSpPr>
          <p:spPr>
            <a:xfrm>
              <a:off x="0" y="-47625"/>
              <a:ext cx="1028611" cy="1110492"/>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8100000">
            <a:off x="-4062554" y="6610159"/>
            <a:ext cx="4742111" cy="474211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true">
              <a:gsLst>
                <a:gs pos="0">
                  <a:srgbClr val="48CFAE">
                    <a:alpha val="100000"/>
                  </a:srgbClr>
                </a:gs>
                <a:gs pos="100000">
                  <a:srgbClr val="006D83">
                    <a:alpha val="100000"/>
                  </a:srgbClr>
                </a:gs>
              </a:gsLst>
              <a:lin ang="0"/>
            </a:gradFill>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2700000">
            <a:off x="1327767" y="8487634"/>
            <a:ext cx="987162" cy="98716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6" id="26"/>
          <p:cNvGrpSpPr/>
          <p:nvPr/>
        </p:nvGrpSpPr>
        <p:grpSpPr>
          <a:xfrm rot="8100000">
            <a:off x="443724" y="-3776940"/>
            <a:ext cx="4742111" cy="474211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true">
              <a:gsLst>
                <a:gs pos="0">
                  <a:srgbClr val="48CFAE">
                    <a:alpha val="100000"/>
                  </a:srgbClr>
                </a:gs>
                <a:gs pos="100000">
                  <a:srgbClr val="006D83">
                    <a:alpha val="100000"/>
                  </a:srgbClr>
                </a:gs>
              </a:gsLst>
              <a:lin ang="0"/>
            </a:gradFill>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9" id="29"/>
          <p:cNvGrpSpPr/>
          <p:nvPr/>
        </p:nvGrpSpPr>
        <p:grpSpPr>
          <a:xfrm rot="2700000">
            <a:off x="-1751004" y="-602853"/>
            <a:ext cx="2695017" cy="2191248"/>
            <a:chOff x="0" y="0"/>
            <a:chExt cx="1579453" cy="1284213"/>
          </a:xfrm>
        </p:grpSpPr>
        <p:sp>
          <p:nvSpPr>
            <p:cNvPr name="Freeform 30" id="30"/>
            <p:cNvSpPr/>
            <p:nvPr/>
          </p:nvSpPr>
          <p:spPr>
            <a:xfrm flipH="false" flipV="false" rot="0">
              <a:off x="0" y="0"/>
              <a:ext cx="1579453" cy="1284213"/>
            </a:xfrm>
            <a:custGeom>
              <a:avLst/>
              <a:gdLst/>
              <a:ahLst/>
              <a:cxnLst/>
              <a:rect r="r" b="b" t="t" l="l"/>
              <a:pathLst>
                <a:path h="1284213" w="1579453">
                  <a:moveTo>
                    <a:pt x="40218" y="0"/>
                  </a:moveTo>
                  <a:lnTo>
                    <a:pt x="1539236" y="0"/>
                  </a:lnTo>
                  <a:cubicBezTo>
                    <a:pt x="1561448" y="0"/>
                    <a:pt x="1579453" y="18006"/>
                    <a:pt x="1579453" y="40218"/>
                  </a:cubicBezTo>
                  <a:lnTo>
                    <a:pt x="1579453" y="1243995"/>
                  </a:lnTo>
                  <a:cubicBezTo>
                    <a:pt x="1579453" y="1254662"/>
                    <a:pt x="1575216" y="1264891"/>
                    <a:pt x="1567674" y="1272433"/>
                  </a:cubicBezTo>
                  <a:cubicBezTo>
                    <a:pt x="1560132" y="1279976"/>
                    <a:pt x="1549902" y="1284213"/>
                    <a:pt x="1539236" y="1284213"/>
                  </a:cubicBezTo>
                  <a:lnTo>
                    <a:pt x="40218" y="1284213"/>
                  </a:lnTo>
                  <a:cubicBezTo>
                    <a:pt x="18006" y="1284213"/>
                    <a:pt x="0" y="1266207"/>
                    <a:pt x="0" y="1243995"/>
                  </a:cubicBezTo>
                  <a:lnTo>
                    <a:pt x="0" y="40218"/>
                  </a:lnTo>
                  <a:cubicBezTo>
                    <a:pt x="0" y="18006"/>
                    <a:pt x="18006" y="0"/>
                    <a:pt x="40218" y="0"/>
                  </a:cubicBezTo>
                  <a:close/>
                </a:path>
              </a:pathLst>
            </a:custGeom>
            <a:solidFill>
              <a:srgbClr val="33326B"/>
            </a:solidFill>
          </p:spPr>
        </p:sp>
        <p:sp>
          <p:nvSpPr>
            <p:cNvPr name="TextBox 31" id="31"/>
            <p:cNvSpPr txBox="true"/>
            <p:nvPr/>
          </p:nvSpPr>
          <p:spPr>
            <a:xfrm>
              <a:off x="0" y="-47625"/>
              <a:ext cx="1579453" cy="1331838"/>
            </a:xfrm>
            <a:prstGeom prst="rect">
              <a:avLst/>
            </a:prstGeom>
          </p:spPr>
          <p:txBody>
            <a:bodyPr anchor="ctr" rtlCol="false" tIns="50800" lIns="50800" bIns="50800" rIns="50800"/>
            <a:lstStyle/>
            <a:p>
              <a:pPr algn="ctr">
                <a:lnSpc>
                  <a:spcPts val="2800"/>
                </a:lnSpc>
              </a:pPr>
            </a:p>
          </p:txBody>
        </p:sp>
      </p:grpSp>
      <p:grpSp>
        <p:nvGrpSpPr>
          <p:cNvPr name="Group 32" id="32"/>
          <p:cNvGrpSpPr>
            <a:grpSpLocks noChangeAspect="true"/>
          </p:cNvGrpSpPr>
          <p:nvPr/>
        </p:nvGrpSpPr>
        <p:grpSpPr>
          <a:xfrm rot="0">
            <a:off x="847725" y="1236015"/>
            <a:ext cx="5320234" cy="10526998"/>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6338" t="-12453" r="-26020" b="0"/>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p:nvPr/>
        </p:nvGrpSpPr>
        <p:grpSpPr>
          <a:xfrm rot="2700000">
            <a:off x="744207" y="9791410"/>
            <a:ext cx="1386878" cy="1386878"/>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78152" y="0"/>
                  </a:moveTo>
                  <a:lnTo>
                    <a:pt x="734648" y="0"/>
                  </a:lnTo>
                  <a:cubicBezTo>
                    <a:pt x="755375" y="0"/>
                    <a:pt x="775254" y="8234"/>
                    <a:pt x="789910" y="22890"/>
                  </a:cubicBezTo>
                  <a:cubicBezTo>
                    <a:pt x="804566" y="37546"/>
                    <a:pt x="812800" y="57425"/>
                    <a:pt x="812800" y="78152"/>
                  </a:cubicBezTo>
                  <a:lnTo>
                    <a:pt x="812800" y="734648"/>
                  </a:lnTo>
                  <a:cubicBezTo>
                    <a:pt x="812800" y="755375"/>
                    <a:pt x="804566" y="775254"/>
                    <a:pt x="789910" y="789910"/>
                  </a:cubicBezTo>
                  <a:cubicBezTo>
                    <a:pt x="775254" y="804566"/>
                    <a:pt x="755375" y="812800"/>
                    <a:pt x="734648" y="812800"/>
                  </a:cubicBezTo>
                  <a:lnTo>
                    <a:pt x="78152" y="812800"/>
                  </a:lnTo>
                  <a:cubicBezTo>
                    <a:pt x="57425" y="812800"/>
                    <a:pt x="37546" y="804566"/>
                    <a:pt x="22890" y="789910"/>
                  </a:cubicBezTo>
                  <a:cubicBezTo>
                    <a:pt x="8234" y="775254"/>
                    <a:pt x="0" y="755375"/>
                    <a:pt x="0" y="734648"/>
                  </a:cubicBezTo>
                  <a:lnTo>
                    <a:pt x="0" y="78152"/>
                  </a:lnTo>
                  <a:cubicBezTo>
                    <a:pt x="0" y="57425"/>
                    <a:pt x="8234" y="37546"/>
                    <a:pt x="22890" y="22890"/>
                  </a:cubicBezTo>
                  <a:cubicBezTo>
                    <a:pt x="37546" y="8234"/>
                    <a:pt x="57425" y="0"/>
                    <a:pt x="78152" y="0"/>
                  </a:cubicBezTo>
                  <a:close/>
                </a:path>
              </a:pathLst>
            </a:custGeom>
            <a:gradFill rotWithShape="true">
              <a:gsLst>
                <a:gs pos="0">
                  <a:srgbClr val="48CFAE">
                    <a:alpha val="100000"/>
                  </a:srgbClr>
                </a:gs>
                <a:gs pos="100000">
                  <a:srgbClr val="006D83">
                    <a:alpha val="100000"/>
                  </a:srgbClr>
                </a:gs>
              </a:gsLst>
              <a:lin ang="5400000"/>
            </a:gradFill>
          </p:spPr>
        </p:sp>
        <p:sp>
          <p:nvSpPr>
            <p:cNvPr name="TextBox 44" id="44"/>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45" id="45"/>
          <p:cNvGrpSpPr/>
          <p:nvPr/>
        </p:nvGrpSpPr>
        <p:grpSpPr>
          <a:xfrm rot="2700000">
            <a:off x="429841" y="7115908"/>
            <a:ext cx="1386956" cy="1391301"/>
            <a:chOff x="0" y="0"/>
            <a:chExt cx="1280202" cy="1284213"/>
          </a:xfrm>
        </p:grpSpPr>
        <p:sp>
          <p:nvSpPr>
            <p:cNvPr name="Freeform 46" id="46"/>
            <p:cNvSpPr/>
            <p:nvPr/>
          </p:nvSpPr>
          <p:spPr>
            <a:xfrm flipH="false" flipV="false" rot="0">
              <a:off x="0" y="0"/>
              <a:ext cx="1280202" cy="1284213"/>
            </a:xfrm>
            <a:custGeom>
              <a:avLst/>
              <a:gdLst/>
              <a:ahLst/>
              <a:cxnLst/>
              <a:rect r="r" b="b" t="t" l="l"/>
              <a:pathLst>
                <a:path h="1284213" w="1280202">
                  <a:moveTo>
                    <a:pt x="78147" y="0"/>
                  </a:moveTo>
                  <a:lnTo>
                    <a:pt x="1202054" y="0"/>
                  </a:lnTo>
                  <a:cubicBezTo>
                    <a:pt x="1245214" y="0"/>
                    <a:pt x="1280202" y="34988"/>
                    <a:pt x="1280202" y="78147"/>
                  </a:cubicBezTo>
                  <a:lnTo>
                    <a:pt x="1280202" y="1206065"/>
                  </a:lnTo>
                  <a:cubicBezTo>
                    <a:pt x="1280202" y="1226791"/>
                    <a:pt x="1271968" y="1246668"/>
                    <a:pt x="1257313" y="1261324"/>
                  </a:cubicBezTo>
                  <a:cubicBezTo>
                    <a:pt x="1242657" y="1275979"/>
                    <a:pt x="1222780" y="1284213"/>
                    <a:pt x="1202054" y="1284213"/>
                  </a:cubicBezTo>
                  <a:lnTo>
                    <a:pt x="78147" y="1284213"/>
                  </a:lnTo>
                  <a:cubicBezTo>
                    <a:pt x="34988" y="1284213"/>
                    <a:pt x="0" y="1249225"/>
                    <a:pt x="0" y="1206065"/>
                  </a:cubicBezTo>
                  <a:lnTo>
                    <a:pt x="0" y="78147"/>
                  </a:lnTo>
                  <a:cubicBezTo>
                    <a:pt x="0" y="34988"/>
                    <a:pt x="34988" y="0"/>
                    <a:pt x="78147" y="0"/>
                  </a:cubicBezTo>
                  <a:close/>
                </a:path>
              </a:pathLst>
            </a:custGeom>
            <a:solidFill>
              <a:srgbClr val="33326B"/>
            </a:solidFill>
          </p:spPr>
        </p:sp>
        <p:sp>
          <p:nvSpPr>
            <p:cNvPr name="TextBox 47" id="47"/>
            <p:cNvSpPr txBox="true"/>
            <p:nvPr/>
          </p:nvSpPr>
          <p:spPr>
            <a:xfrm>
              <a:off x="0" y="-47625"/>
              <a:ext cx="1280202" cy="1331838"/>
            </a:xfrm>
            <a:prstGeom prst="rect">
              <a:avLst/>
            </a:prstGeom>
          </p:spPr>
          <p:txBody>
            <a:bodyPr anchor="ctr" rtlCol="false" tIns="50800" lIns="50800" bIns="50800" rIns="50800"/>
            <a:lstStyle/>
            <a:p>
              <a:pPr algn="ctr">
                <a:lnSpc>
                  <a:spcPts val="2800"/>
                </a:lnSpc>
              </a:pPr>
            </a:p>
          </p:txBody>
        </p:sp>
      </p:grpSp>
      <p:sp>
        <p:nvSpPr>
          <p:cNvPr name="TextBox 48" id="48"/>
          <p:cNvSpPr txBox="true"/>
          <p:nvPr/>
        </p:nvSpPr>
        <p:spPr>
          <a:xfrm rot="0">
            <a:off x="7063039" y="1565977"/>
            <a:ext cx="10605566" cy="1086086"/>
          </a:xfrm>
          <a:prstGeom prst="rect">
            <a:avLst/>
          </a:prstGeom>
        </p:spPr>
        <p:txBody>
          <a:bodyPr anchor="t" rtlCol="false" tIns="0" lIns="0" bIns="0" rIns="0">
            <a:spAutoFit/>
          </a:bodyPr>
          <a:lstStyle/>
          <a:p>
            <a:pPr algn="l">
              <a:lnSpc>
                <a:spcPts val="8911"/>
              </a:lnSpc>
              <a:spcBef>
                <a:spcPct val="0"/>
              </a:spcBef>
            </a:pPr>
            <a:r>
              <a:rPr lang="en-US" b="true" sz="6365">
                <a:solidFill>
                  <a:srgbClr val="01003B"/>
                </a:solidFill>
                <a:latin typeface="Be Vietnam Ultra-Bold"/>
                <a:ea typeface="Be Vietnam Ultra-Bold"/>
                <a:cs typeface="Be Vietnam Ultra-Bold"/>
                <a:sym typeface="Be Vietnam Ultra-Bold"/>
              </a:rPr>
              <a:t>THE FUTURE COMPANY</a:t>
            </a:r>
          </a:p>
        </p:txBody>
      </p:sp>
      <p:sp>
        <p:nvSpPr>
          <p:cNvPr name="TextBox 49" id="49"/>
          <p:cNvSpPr txBox="true"/>
          <p:nvPr/>
        </p:nvSpPr>
        <p:spPr>
          <a:xfrm rot="0">
            <a:off x="7952639" y="4741663"/>
            <a:ext cx="9306661" cy="953048"/>
          </a:xfrm>
          <a:prstGeom prst="rect">
            <a:avLst/>
          </a:prstGeom>
        </p:spPr>
        <p:txBody>
          <a:bodyPr anchor="t" rtlCol="false" tIns="0" lIns="0" bIns="0" rIns="0">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50" id="50"/>
          <p:cNvSpPr txBox="true"/>
          <p:nvPr/>
        </p:nvSpPr>
        <p:spPr>
          <a:xfrm rot="0">
            <a:off x="8340711" y="3716125"/>
            <a:ext cx="5978752" cy="451422"/>
          </a:xfrm>
          <a:prstGeom prst="rect">
            <a:avLst/>
          </a:prstGeom>
        </p:spPr>
        <p:txBody>
          <a:bodyPr anchor="t" rtlCol="false" tIns="0" lIns="0" bIns="0" rIns="0">
            <a:spAutoFit/>
          </a:bodyPr>
          <a:lstStyle/>
          <a:p>
            <a:pPr algn="l">
              <a:lnSpc>
                <a:spcPts val="3717"/>
              </a:lnSpc>
              <a:spcBef>
                <a:spcPct val="0"/>
              </a:spcBef>
            </a:pPr>
            <a:r>
              <a:rPr lang="en-US" b="true" sz="2655">
                <a:solidFill>
                  <a:srgbClr val="01003B"/>
                </a:solidFill>
                <a:latin typeface="Be Vietnam Ultra-Bold"/>
                <a:ea typeface="Be Vietnam Ultra-Bold"/>
                <a:cs typeface="Be Vietnam Ultra-Bold"/>
                <a:sym typeface="Be Vietnam Ultra-Bold"/>
              </a:rPr>
              <a:t>PRODUCTS AND SERVICES</a:t>
            </a:r>
          </a:p>
        </p:txBody>
      </p:sp>
      <p:sp>
        <p:nvSpPr>
          <p:cNvPr name="TextBox 51" id="51"/>
          <p:cNvSpPr txBox="true"/>
          <p:nvPr/>
        </p:nvSpPr>
        <p:spPr>
          <a:xfrm rot="0">
            <a:off x="7952639" y="7782983"/>
            <a:ext cx="9306661" cy="953048"/>
          </a:xfrm>
          <a:prstGeom prst="rect">
            <a:avLst/>
          </a:prstGeom>
        </p:spPr>
        <p:txBody>
          <a:bodyPr anchor="t" rtlCol="false" tIns="0" lIns="0" bIns="0" rIns="0">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52" id="52"/>
          <p:cNvSpPr txBox="true"/>
          <p:nvPr/>
        </p:nvSpPr>
        <p:spPr>
          <a:xfrm rot="0">
            <a:off x="8329134" y="6792054"/>
            <a:ext cx="6155496" cy="452181"/>
          </a:xfrm>
          <a:prstGeom prst="rect">
            <a:avLst/>
          </a:prstGeom>
        </p:spPr>
        <p:txBody>
          <a:bodyPr anchor="t" rtlCol="false" tIns="0" lIns="0" bIns="0" rIns="0">
            <a:spAutoFit/>
          </a:bodyPr>
          <a:lstStyle/>
          <a:p>
            <a:pPr algn="l">
              <a:lnSpc>
                <a:spcPts val="3724"/>
              </a:lnSpc>
              <a:spcBef>
                <a:spcPct val="0"/>
              </a:spcBef>
            </a:pPr>
            <a:r>
              <a:rPr lang="en-US" b="true" sz="2660">
                <a:solidFill>
                  <a:srgbClr val="01003B"/>
                </a:solidFill>
                <a:latin typeface="Be Vietnam Ultra-Bold"/>
                <a:ea typeface="Be Vietnam Ultra-Bold"/>
                <a:cs typeface="Be Vietnam Ultra-Bold"/>
                <a:sym typeface="Be Vietnam Ultra-Bold"/>
              </a:rPr>
              <a:t>MARKETING STRATEGY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sp>
      <p:grpSp>
        <p:nvGrpSpPr>
          <p:cNvPr name="Group 3" id="3"/>
          <p:cNvGrpSpPr/>
          <p:nvPr/>
        </p:nvGrpSpPr>
        <p:grpSpPr>
          <a:xfrm rot="0">
            <a:off x="6042889" y="2993932"/>
            <a:ext cx="3101111" cy="3101111"/>
            <a:chOff x="0" y="0"/>
            <a:chExt cx="4134814" cy="4134814"/>
          </a:xfrm>
        </p:grpSpPr>
        <p:grpSp>
          <p:nvGrpSpPr>
            <p:cNvPr name="Group 4" id="4"/>
            <p:cNvGrpSpPr>
              <a:grpSpLocks noChangeAspect="true"/>
            </p:cNvGrpSpPr>
            <p:nvPr/>
          </p:nvGrpSpPr>
          <p:grpSpPr>
            <a:xfrm rot="0">
              <a:off x="0" y="0"/>
              <a:ext cx="4134814" cy="4134814"/>
              <a:chOff x="0" y="0"/>
              <a:chExt cx="14400530" cy="14400530"/>
            </a:xfrm>
          </p:grpSpPr>
          <p:sp>
            <p:nvSpPr>
              <p:cNvPr name="Freeform 5" id="5"/>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sp>
        </p:grpSp>
        <p:grpSp>
          <p:nvGrpSpPr>
            <p:cNvPr name="Group 6" id="6"/>
            <p:cNvGrpSpPr/>
            <p:nvPr/>
          </p:nvGrpSpPr>
          <p:grpSpPr>
            <a:xfrm rot="0">
              <a:off x="507469" y="578664"/>
              <a:ext cx="3109576" cy="310957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9" id="9"/>
          <p:cNvGrpSpPr/>
          <p:nvPr/>
        </p:nvGrpSpPr>
        <p:grpSpPr>
          <a:xfrm rot="0">
            <a:off x="9370918" y="2993932"/>
            <a:ext cx="3101111" cy="3101111"/>
            <a:chOff x="0" y="0"/>
            <a:chExt cx="4134814" cy="4134814"/>
          </a:xfrm>
        </p:grpSpPr>
        <p:grpSp>
          <p:nvGrpSpPr>
            <p:cNvPr name="Group 10" id="10"/>
            <p:cNvGrpSpPr>
              <a:grpSpLocks noChangeAspect="true"/>
            </p:cNvGrpSpPr>
            <p:nvPr/>
          </p:nvGrpSpPr>
          <p:grpSpPr>
            <a:xfrm rot="5400000">
              <a:off x="0" y="0"/>
              <a:ext cx="4134814" cy="4134814"/>
              <a:chOff x="0" y="0"/>
              <a:chExt cx="14400530" cy="14400530"/>
            </a:xfrm>
          </p:grpSpPr>
          <p:sp>
            <p:nvSpPr>
              <p:cNvPr name="Freeform 11" id="11"/>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sp>
        </p:grpSp>
        <p:grpSp>
          <p:nvGrpSpPr>
            <p:cNvPr name="Group 12" id="12"/>
            <p:cNvGrpSpPr/>
            <p:nvPr/>
          </p:nvGrpSpPr>
          <p:grpSpPr>
            <a:xfrm rot="0">
              <a:off x="479822" y="572443"/>
              <a:ext cx="3115797" cy="311579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15" id="15"/>
          <p:cNvGrpSpPr/>
          <p:nvPr/>
        </p:nvGrpSpPr>
        <p:grpSpPr>
          <a:xfrm rot="0">
            <a:off x="9370918" y="6257852"/>
            <a:ext cx="3101111" cy="3101111"/>
            <a:chOff x="0" y="0"/>
            <a:chExt cx="4134814" cy="4134814"/>
          </a:xfrm>
        </p:grpSpPr>
        <p:grpSp>
          <p:nvGrpSpPr>
            <p:cNvPr name="Group 16" id="16"/>
            <p:cNvGrpSpPr>
              <a:grpSpLocks noChangeAspect="true"/>
            </p:cNvGrpSpPr>
            <p:nvPr/>
          </p:nvGrpSpPr>
          <p:grpSpPr>
            <a:xfrm rot="-10800000">
              <a:off x="0" y="0"/>
              <a:ext cx="4134814" cy="4134814"/>
              <a:chOff x="0" y="0"/>
              <a:chExt cx="14400530" cy="14400530"/>
            </a:xfrm>
          </p:grpSpPr>
          <p:sp>
            <p:nvSpPr>
              <p:cNvPr name="Freeform 17" id="17"/>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sp>
        </p:grpSp>
        <p:grpSp>
          <p:nvGrpSpPr>
            <p:cNvPr name="Group 18" id="18"/>
            <p:cNvGrpSpPr/>
            <p:nvPr/>
          </p:nvGrpSpPr>
          <p:grpSpPr>
            <a:xfrm rot="0">
              <a:off x="465225" y="465225"/>
              <a:ext cx="3140001" cy="314000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grpSp>
        <p:nvGrpSpPr>
          <p:cNvPr name="Group 21" id="21"/>
          <p:cNvGrpSpPr/>
          <p:nvPr/>
        </p:nvGrpSpPr>
        <p:grpSpPr>
          <a:xfrm rot="0">
            <a:off x="6042889" y="6257852"/>
            <a:ext cx="3128639" cy="3128639"/>
            <a:chOff x="0" y="0"/>
            <a:chExt cx="4171519" cy="4171519"/>
          </a:xfrm>
        </p:grpSpPr>
        <p:grpSp>
          <p:nvGrpSpPr>
            <p:cNvPr name="Group 22" id="22"/>
            <p:cNvGrpSpPr>
              <a:grpSpLocks noChangeAspect="true"/>
            </p:cNvGrpSpPr>
            <p:nvPr/>
          </p:nvGrpSpPr>
          <p:grpSpPr>
            <a:xfrm rot="-5400000">
              <a:off x="0" y="0"/>
              <a:ext cx="4171519" cy="4171519"/>
              <a:chOff x="0" y="0"/>
              <a:chExt cx="14400530" cy="14400530"/>
            </a:xfrm>
          </p:grpSpPr>
          <p:sp>
            <p:nvSpPr>
              <p:cNvPr name="Freeform 23" id="23"/>
              <p:cNvSpPr/>
              <p:nvPr/>
            </p:nvSpPr>
            <p:spPr>
              <a:xfrm flipH="false" flipV="false" rot="0">
                <a:off x="0" y="0"/>
                <a:ext cx="14400530" cy="14399261"/>
              </a:xfrm>
              <a:custGeom>
                <a:avLst/>
                <a:gdLst/>
                <a:ahLst/>
                <a:cxnLst/>
                <a:rect r="r" b="b" t="t" l="l"/>
                <a:pathLst>
                  <a:path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sp>
        </p:grpSp>
        <p:grpSp>
          <p:nvGrpSpPr>
            <p:cNvPr name="Group 24" id="24"/>
            <p:cNvGrpSpPr/>
            <p:nvPr/>
          </p:nvGrpSpPr>
          <p:grpSpPr>
            <a:xfrm rot="0">
              <a:off x="507469" y="550524"/>
              <a:ext cx="3113527" cy="311352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800"/>
                  </a:lnSpc>
                </a:pPr>
              </a:p>
            </p:txBody>
          </p:sp>
        </p:grpSp>
      </p:grpSp>
      <p:sp>
        <p:nvSpPr>
          <p:cNvPr name="TextBox 27" id="27"/>
          <p:cNvSpPr txBox="true"/>
          <p:nvPr/>
        </p:nvSpPr>
        <p:spPr>
          <a:xfrm rot="0">
            <a:off x="3659889" y="1181100"/>
            <a:ext cx="11195139" cy="1280261"/>
          </a:xfrm>
          <a:prstGeom prst="rect">
            <a:avLst/>
          </a:prstGeom>
        </p:spPr>
        <p:txBody>
          <a:bodyPr anchor="t" rtlCol="false" tIns="0" lIns="0" bIns="0" rIns="0">
            <a:spAutoFit/>
          </a:bodyPr>
          <a:lstStyle/>
          <a:p>
            <a:pPr algn="ctr">
              <a:lnSpc>
                <a:spcPts val="9729"/>
              </a:lnSpc>
            </a:pPr>
            <a:r>
              <a:rPr lang="en-US" b="true" sz="9445" spc="302">
                <a:solidFill>
                  <a:srgbClr val="01003B"/>
                </a:solidFill>
                <a:latin typeface="Be Vietnam Ultra-Bold"/>
                <a:ea typeface="Be Vietnam Ultra-Bold"/>
                <a:cs typeface="Be Vietnam Ultra-Bold"/>
                <a:sym typeface="Be Vietnam Ultra-Bold"/>
              </a:rPr>
              <a:t>INFOGRAPHIC</a:t>
            </a:r>
          </a:p>
        </p:txBody>
      </p:sp>
      <p:sp>
        <p:nvSpPr>
          <p:cNvPr name="Freeform 28" id="28"/>
          <p:cNvSpPr/>
          <p:nvPr/>
        </p:nvSpPr>
        <p:spPr>
          <a:xfrm flipH="false" flipV="false" rot="0">
            <a:off x="6998615" y="3781334"/>
            <a:ext cx="1181934" cy="1752193"/>
          </a:xfrm>
          <a:custGeom>
            <a:avLst/>
            <a:gdLst/>
            <a:ahLst/>
            <a:cxnLst/>
            <a:rect r="r" b="b" t="t" l="l"/>
            <a:pathLst>
              <a:path h="1752193" w="1181934">
                <a:moveTo>
                  <a:pt x="0" y="0"/>
                </a:moveTo>
                <a:lnTo>
                  <a:pt x="1181934" y="0"/>
                </a:lnTo>
                <a:lnTo>
                  <a:pt x="1181934" y="1752193"/>
                </a:lnTo>
                <a:lnTo>
                  <a:pt x="0" y="1752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10280538" y="7084814"/>
            <a:ext cx="1299837" cy="1447187"/>
          </a:xfrm>
          <a:custGeom>
            <a:avLst/>
            <a:gdLst/>
            <a:ahLst/>
            <a:cxnLst/>
            <a:rect r="r" b="b" t="t" l="l"/>
            <a:pathLst>
              <a:path h="1447187" w="1299837">
                <a:moveTo>
                  <a:pt x="0" y="0"/>
                </a:moveTo>
                <a:lnTo>
                  <a:pt x="1299837" y="0"/>
                </a:lnTo>
                <a:lnTo>
                  <a:pt x="1299837" y="1447187"/>
                </a:lnTo>
                <a:lnTo>
                  <a:pt x="0" y="14471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0331736" y="3926475"/>
            <a:ext cx="1207892" cy="1381166"/>
          </a:xfrm>
          <a:custGeom>
            <a:avLst/>
            <a:gdLst/>
            <a:ahLst/>
            <a:cxnLst/>
            <a:rect r="r" b="b" t="t" l="l"/>
            <a:pathLst>
              <a:path h="1381166" w="1207892">
                <a:moveTo>
                  <a:pt x="0" y="0"/>
                </a:moveTo>
                <a:lnTo>
                  <a:pt x="1207893" y="0"/>
                </a:lnTo>
                <a:lnTo>
                  <a:pt x="1207893" y="1381166"/>
                </a:lnTo>
                <a:lnTo>
                  <a:pt x="0" y="13811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6938455" y="7073103"/>
            <a:ext cx="1302255" cy="1530428"/>
          </a:xfrm>
          <a:custGeom>
            <a:avLst/>
            <a:gdLst/>
            <a:ahLst/>
            <a:cxnLst/>
            <a:rect r="r" b="b" t="t" l="l"/>
            <a:pathLst>
              <a:path h="1530428" w="1302255">
                <a:moveTo>
                  <a:pt x="0" y="0"/>
                </a:moveTo>
                <a:lnTo>
                  <a:pt x="1302255" y="0"/>
                </a:lnTo>
                <a:lnTo>
                  <a:pt x="1302255" y="1530428"/>
                </a:lnTo>
                <a:lnTo>
                  <a:pt x="0" y="15304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2130604" y="3180089"/>
            <a:ext cx="3358950" cy="523875"/>
          </a:xfrm>
          <a:prstGeom prst="rect">
            <a:avLst/>
          </a:prstGeom>
        </p:spPr>
        <p:txBody>
          <a:bodyPr anchor="t" rtlCol="false" tIns="0" lIns="0" bIns="0" rIns="0">
            <a:spAutoFit/>
          </a:bodyPr>
          <a:lstStyle/>
          <a:p>
            <a:pPr algn="l">
              <a:lnSpc>
                <a:spcPts val="4200"/>
              </a:lnSpc>
              <a:spcBef>
                <a:spcPct val="0"/>
              </a:spcBef>
            </a:pPr>
            <a:r>
              <a:rPr lang="en-US" b="true" sz="3000" spc="-69">
                <a:solidFill>
                  <a:srgbClr val="01003B"/>
                </a:solidFill>
                <a:latin typeface="Be Vietnam Ultra-Bold"/>
                <a:ea typeface="Be Vietnam Ultra-Bold"/>
                <a:cs typeface="Be Vietnam Ultra-Bold"/>
                <a:sym typeface="Be Vietnam Ultra-Bold"/>
              </a:rPr>
              <a:t>01. Teamwork</a:t>
            </a:r>
          </a:p>
        </p:txBody>
      </p:sp>
      <p:sp>
        <p:nvSpPr>
          <p:cNvPr name="TextBox 33" id="33"/>
          <p:cNvSpPr txBox="true"/>
          <p:nvPr/>
        </p:nvSpPr>
        <p:spPr>
          <a:xfrm rot="0">
            <a:off x="13444420" y="3180089"/>
            <a:ext cx="3737965" cy="523875"/>
          </a:xfrm>
          <a:prstGeom prst="rect">
            <a:avLst/>
          </a:prstGeom>
        </p:spPr>
        <p:txBody>
          <a:bodyPr anchor="t" rtlCol="false" tIns="0" lIns="0" bIns="0" rIns="0">
            <a:spAutoFit/>
          </a:bodyPr>
          <a:lstStyle/>
          <a:p>
            <a:pPr algn="l">
              <a:lnSpc>
                <a:spcPts val="4200"/>
              </a:lnSpc>
              <a:spcBef>
                <a:spcPct val="0"/>
              </a:spcBef>
            </a:pPr>
            <a:r>
              <a:rPr lang="en-US" b="true" sz="3000" spc="-69">
                <a:solidFill>
                  <a:srgbClr val="01003B"/>
                </a:solidFill>
                <a:latin typeface="Be Vietnam Ultra-Bold"/>
                <a:ea typeface="Be Vietnam Ultra-Bold"/>
                <a:cs typeface="Be Vietnam Ultra-Bold"/>
                <a:sym typeface="Be Vietnam Ultra-Bold"/>
              </a:rPr>
              <a:t>03. Goals</a:t>
            </a:r>
          </a:p>
        </p:txBody>
      </p:sp>
      <p:sp>
        <p:nvSpPr>
          <p:cNvPr name="TextBox 34" id="34"/>
          <p:cNvSpPr txBox="true"/>
          <p:nvPr/>
        </p:nvSpPr>
        <p:spPr>
          <a:xfrm rot="0">
            <a:off x="13508951" y="6360296"/>
            <a:ext cx="3673434" cy="523875"/>
          </a:xfrm>
          <a:prstGeom prst="rect">
            <a:avLst/>
          </a:prstGeom>
        </p:spPr>
        <p:txBody>
          <a:bodyPr anchor="t" rtlCol="false" tIns="0" lIns="0" bIns="0" rIns="0">
            <a:spAutoFit/>
          </a:bodyPr>
          <a:lstStyle/>
          <a:p>
            <a:pPr algn="l">
              <a:lnSpc>
                <a:spcPts val="4200"/>
              </a:lnSpc>
              <a:spcBef>
                <a:spcPct val="0"/>
              </a:spcBef>
            </a:pPr>
            <a:r>
              <a:rPr lang="en-US" b="true" sz="3000" spc="-69">
                <a:solidFill>
                  <a:srgbClr val="01003B"/>
                </a:solidFill>
                <a:latin typeface="Be Vietnam Ultra-Bold"/>
                <a:ea typeface="Be Vietnam Ultra-Bold"/>
                <a:cs typeface="Be Vietnam Ultra-Bold"/>
                <a:sym typeface="Be Vietnam Ultra-Bold"/>
              </a:rPr>
              <a:t>04. Results</a:t>
            </a:r>
          </a:p>
        </p:txBody>
      </p:sp>
      <p:sp>
        <p:nvSpPr>
          <p:cNvPr name="TextBox 35" id="35"/>
          <p:cNvSpPr txBox="true"/>
          <p:nvPr/>
        </p:nvSpPr>
        <p:spPr>
          <a:xfrm rot="0">
            <a:off x="2130604" y="6360296"/>
            <a:ext cx="3358950" cy="523875"/>
          </a:xfrm>
          <a:prstGeom prst="rect">
            <a:avLst/>
          </a:prstGeom>
        </p:spPr>
        <p:txBody>
          <a:bodyPr anchor="t" rtlCol="false" tIns="0" lIns="0" bIns="0" rIns="0">
            <a:spAutoFit/>
          </a:bodyPr>
          <a:lstStyle/>
          <a:p>
            <a:pPr algn="l">
              <a:lnSpc>
                <a:spcPts val="4200"/>
              </a:lnSpc>
              <a:spcBef>
                <a:spcPct val="0"/>
              </a:spcBef>
            </a:pPr>
            <a:r>
              <a:rPr lang="en-US" b="true" sz="3000" spc="-69">
                <a:solidFill>
                  <a:srgbClr val="01003B"/>
                </a:solidFill>
                <a:latin typeface="Be Vietnam Ultra-Bold"/>
                <a:ea typeface="Be Vietnam Ultra-Bold"/>
                <a:cs typeface="Be Vietnam Ultra-Bold"/>
                <a:sym typeface="Be Vietnam Ultra-Bold"/>
              </a:rPr>
              <a:t>02. Timeline</a:t>
            </a:r>
          </a:p>
        </p:txBody>
      </p:sp>
      <p:sp>
        <p:nvSpPr>
          <p:cNvPr name="TextBox 36" id="36"/>
          <p:cNvSpPr txBox="true"/>
          <p:nvPr/>
        </p:nvSpPr>
        <p:spPr>
          <a:xfrm rot="0">
            <a:off x="2130604" y="3884939"/>
            <a:ext cx="2550723" cy="1760982"/>
          </a:xfrm>
          <a:prstGeom prst="rect">
            <a:avLst/>
          </a:prstGeom>
        </p:spPr>
        <p:txBody>
          <a:bodyPr anchor="t" rtlCol="false" tIns="0" lIns="0" bIns="0" rIns="0">
            <a:spAutoFit/>
          </a:bodyPr>
          <a:lstStyle/>
          <a:p>
            <a:pPr algn="l">
              <a:lnSpc>
                <a:spcPts val="2394"/>
              </a:lnSpc>
            </a:pPr>
            <a:r>
              <a:rPr lang="en-US" sz="180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37" id="37"/>
          <p:cNvSpPr txBox="true"/>
          <p:nvPr/>
        </p:nvSpPr>
        <p:spPr>
          <a:xfrm rot="0">
            <a:off x="2130604" y="7082780"/>
            <a:ext cx="2550723" cy="1760982"/>
          </a:xfrm>
          <a:prstGeom prst="rect">
            <a:avLst/>
          </a:prstGeom>
        </p:spPr>
        <p:txBody>
          <a:bodyPr anchor="t" rtlCol="false" tIns="0" lIns="0" bIns="0" rIns="0">
            <a:spAutoFit/>
          </a:bodyPr>
          <a:lstStyle/>
          <a:p>
            <a:pPr algn="l">
              <a:lnSpc>
                <a:spcPts val="2394"/>
              </a:lnSpc>
            </a:pPr>
            <a:r>
              <a:rPr lang="en-US" sz="180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38" id="38"/>
          <p:cNvSpPr txBox="true"/>
          <p:nvPr/>
        </p:nvSpPr>
        <p:spPr>
          <a:xfrm rot="0">
            <a:off x="13444420" y="3884939"/>
            <a:ext cx="2550723" cy="1760982"/>
          </a:xfrm>
          <a:prstGeom prst="rect">
            <a:avLst/>
          </a:prstGeom>
        </p:spPr>
        <p:txBody>
          <a:bodyPr anchor="t" rtlCol="false" tIns="0" lIns="0" bIns="0" rIns="0">
            <a:spAutoFit/>
          </a:bodyPr>
          <a:lstStyle/>
          <a:p>
            <a:pPr algn="l">
              <a:lnSpc>
                <a:spcPts val="2394"/>
              </a:lnSpc>
            </a:pPr>
            <a:r>
              <a:rPr lang="en-US" sz="180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name="TextBox 39" id="39"/>
          <p:cNvSpPr txBox="true"/>
          <p:nvPr/>
        </p:nvSpPr>
        <p:spPr>
          <a:xfrm rot="0">
            <a:off x="13508951" y="7082780"/>
            <a:ext cx="2550723" cy="1760982"/>
          </a:xfrm>
          <a:prstGeom prst="rect">
            <a:avLst/>
          </a:prstGeom>
        </p:spPr>
        <p:txBody>
          <a:bodyPr anchor="t" rtlCol="false" tIns="0" lIns="0" bIns="0" rIns="0">
            <a:spAutoFit/>
          </a:bodyPr>
          <a:lstStyle/>
          <a:p>
            <a:pPr algn="l">
              <a:lnSpc>
                <a:spcPts val="2394"/>
              </a:lnSpc>
            </a:pPr>
            <a:r>
              <a:rPr lang="en-US" sz="180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DAGWFm7WcSU</dc:identifier>
  <dcterms:modified xsi:type="dcterms:W3CDTF">2011-08-01T06:04:30Z</dcterms:modified>
  <cp:revision>1</cp:revision>
  <dc:title>Copy of Copy of Unit 5</dc:title>
</cp:coreProperties>
</file>